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3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9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1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1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4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415A-CCA8-4B3E-A996-1165D7F1E9FE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DBE9D-4510-49AF-8F1F-A25FBC2D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0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971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Macroeconomics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broad aspects of the economy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As World War II hindered the lack of food in the country, macroeconomics would influence this event since it affected many government departments.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4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Macromolecule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very large molecule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Proteins are functional macromolecules responsible for biochemical reactions that sustain life.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3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Micro: Small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70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Microcosm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smaller, more specific parts of a structure (like the people in the world/universe)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Most times the airport seems likes a microcosm of the globe with people arriving and leaving from all over the world.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0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Microbe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microorganism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The bleach should kill any type of microbe left on the cutting board by the raw beef.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85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Microchip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small circuit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3. Large books can be put on a single microchip.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5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Microscope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an instrument used to see things too small for the </a:t>
            </a:r>
            <a:r>
              <a:rPr lang="en-US" sz="3600" dirty="0" smtClean="0"/>
              <a:t>eye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The plant can then be at any time examined under the microscope without injuring the mounted specimen.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53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Mono: Single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41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Monologue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long speech by one speaker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monologue was full of empowering language.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6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Monochromatic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having one color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blanket is monochromatic because the warehouse ran out of different colored fabrics.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0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Inter: Between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31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Monotheism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the belief that there is only one god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Monotheism is pretty normal within world religions.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96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Monotonous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Definition: (</a:t>
            </a:r>
            <a:r>
              <a:rPr lang="en-US" sz="3600" dirty="0" err="1" smtClean="0"/>
              <a:t>adj</a:t>
            </a:r>
            <a:r>
              <a:rPr lang="en-US" sz="3600" dirty="0" smtClean="0"/>
              <a:t>) lacking in variety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Example: His wardrobe was awfully monotonous.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60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Neo: New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91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Neonatal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newborn children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7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Neo-Nazi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person who belongs to an organization with principles of Nazism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It’s strange to see a Neo-Nazi in my hometown.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62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 smtClean="0"/>
              <a:t>Neocracy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government by new or inexperienced hands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cabinet was brand new and therefore a </a:t>
            </a:r>
            <a:r>
              <a:rPr lang="en-US" sz="3600" dirty="0" err="1" smtClean="0"/>
              <a:t>neocracy</a:t>
            </a:r>
            <a:r>
              <a:rPr lang="en-US" sz="3600" dirty="0" smtClean="0"/>
              <a:t>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6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Neoclassic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the revival of classic styles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Modern colonial homes are an example of Neoclassical architecture because they feature large, white columns found in early Greek structures.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9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Interstate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</a:t>
            </a:r>
            <a:r>
              <a:rPr lang="en-US" sz="3600" dirty="0"/>
              <a:t>(noun) a highway serving two states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/>
              <a:t>The toll road is an interstate that will take you from New York City, New York to Miami, Florida.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667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International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between or among </a:t>
            </a:r>
            <a:r>
              <a:rPr lang="en-US" sz="3600" dirty="0" smtClean="0"/>
              <a:t>nations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At the army base we studied international laws that pertain to how countries engage in war against one another.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1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Intercept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to take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The knight held out a shield to intercept the arrows which were being shot in his direction.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1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Intermittent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stopping for a time and then starting again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When the cops arrived, the loud intermittent noise had stopped.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5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Macro: Large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0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Macrocosm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an entire structure of something (like the world/universe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 The global company was a </a:t>
            </a:r>
            <a:r>
              <a:rPr lang="en-US" sz="3600" dirty="0" smtClean="0"/>
              <a:t>macrocosm </a:t>
            </a:r>
            <a:r>
              <a:rPr lang="en-US" sz="3600" dirty="0"/>
              <a:t>headquartered in New York City with smaller entities all over the globe.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7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Macroevolution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major evolutionary transition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In biology, there is no universal definition of species, while this notion is the basis for the whole </a:t>
            </a:r>
            <a:r>
              <a:rPr lang="en-US" sz="3600" b="1" dirty="0"/>
              <a:t>macroevolution</a:t>
            </a:r>
            <a:r>
              <a:rPr lang="en-US" sz="3600" dirty="0"/>
              <a:t> theory—the signal achievement of this science.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596</Words>
  <Application>Microsoft Office PowerPoint</Application>
  <PresentationFormat>Widescreen</PresentationFormat>
  <Paragraphs>114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Interstate</vt:lpstr>
      <vt:lpstr>International</vt:lpstr>
      <vt:lpstr>Intercept</vt:lpstr>
      <vt:lpstr>Intermittent</vt:lpstr>
      <vt:lpstr>PowerPoint Presentation</vt:lpstr>
      <vt:lpstr>Macrocosm</vt:lpstr>
      <vt:lpstr>Macroevolution</vt:lpstr>
      <vt:lpstr>Macroeconomics</vt:lpstr>
      <vt:lpstr>Macromolecule</vt:lpstr>
      <vt:lpstr>PowerPoint Presentation</vt:lpstr>
      <vt:lpstr>Microcosm</vt:lpstr>
      <vt:lpstr>Microbe</vt:lpstr>
      <vt:lpstr>Microchip</vt:lpstr>
      <vt:lpstr>Microscope</vt:lpstr>
      <vt:lpstr>PowerPoint Presentation</vt:lpstr>
      <vt:lpstr>Monologue</vt:lpstr>
      <vt:lpstr>Monochromatic</vt:lpstr>
      <vt:lpstr>Monotheism</vt:lpstr>
      <vt:lpstr>Monotonous</vt:lpstr>
      <vt:lpstr>PowerPoint Presentation</vt:lpstr>
      <vt:lpstr>Neonatal</vt:lpstr>
      <vt:lpstr>Neo-Nazi</vt:lpstr>
      <vt:lpstr>Neocracy</vt:lpstr>
      <vt:lpstr>Neoclassic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2017-07-20T19:34:37Z</dcterms:created>
  <dcterms:modified xsi:type="dcterms:W3CDTF">2017-07-27T20:54:12Z</dcterms:modified>
</cp:coreProperties>
</file>