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6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A8132-29F8-41F7-922D-1AD4A5B0A2A9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F6830-FC6F-471A-AEC4-0E749FD5E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747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A8132-29F8-41F7-922D-1AD4A5B0A2A9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F6830-FC6F-471A-AEC4-0E749FD5E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035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A8132-29F8-41F7-922D-1AD4A5B0A2A9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F6830-FC6F-471A-AEC4-0E749FD5E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102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A8132-29F8-41F7-922D-1AD4A5B0A2A9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F6830-FC6F-471A-AEC4-0E749FD5E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470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A8132-29F8-41F7-922D-1AD4A5B0A2A9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F6830-FC6F-471A-AEC4-0E749FD5E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014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A8132-29F8-41F7-922D-1AD4A5B0A2A9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F6830-FC6F-471A-AEC4-0E749FD5E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38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A8132-29F8-41F7-922D-1AD4A5B0A2A9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F6830-FC6F-471A-AEC4-0E749FD5E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085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A8132-29F8-41F7-922D-1AD4A5B0A2A9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F6830-FC6F-471A-AEC4-0E749FD5E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306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A8132-29F8-41F7-922D-1AD4A5B0A2A9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F6830-FC6F-471A-AEC4-0E749FD5E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783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A8132-29F8-41F7-922D-1AD4A5B0A2A9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F6830-FC6F-471A-AEC4-0E749FD5E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59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A8132-29F8-41F7-922D-1AD4A5B0A2A9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F6830-FC6F-471A-AEC4-0E749FD5E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009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A8132-29F8-41F7-922D-1AD4A5B0A2A9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F6830-FC6F-471A-AEC4-0E749FD5E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4509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solidFill>
                  <a:srgbClr val="FF0000"/>
                </a:solidFill>
              </a:rPr>
              <a:t>English IV</a:t>
            </a:r>
            <a:endParaRPr lang="en-US" sz="9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Roots List 7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735363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Dilemma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Definition: (noun) a situation requiring a choice between two undesirable options</a:t>
            </a:r>
          </a:p>
          <a:p>
            <a:pPr marL="0" indent="0">
              <a:buNone/>
            </a:pPr>
            <a:endParaRPr lang="en-US" sz="3600" dirty="0"/>
          </a:p>
          <a:p>
            <a:pPr fontAlgn="base"/>
            <a:r>
              <a:rPr lang="en-US" sz="3600" dirty="0"/>
              <a:t>Example: Unsure if she should turn in her coworker for stealing, the cashier faced a moral dilemma.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8471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Divide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Definition: (verb) to separate into parts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Example: </a:t>
            </a:r>
            <a:r>
              <a:rPr lang="en-US" sz="3600" dirty="0" smtClean="0"/>
              <a:t>I’m going to have to divide the paycheck into parts so everyone gets their share. </a:t>
            </a: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9610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dirty="0" smtClean="0">
                <a:solidFill>
                  <a:srgbClr val="FF0000"/>
                </a:solidFill>
              </a:rPr>
              <a:t>Dis: Not</a:t>
            </a:r>
            <a:endParaRPr lang="en-US" sz="13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358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Disagree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Definition: (verb) fail to agree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Example: </a:t>
            </a:r>
            <a:r>
              <a:rPr lang="en-US" sz="3600" dirty="0" smtClean="0"/>
              <a:t>We’ll never have a successful friendship unless we can stop disagreeing. </a:t>
            </a: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282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Digression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Definition: (verb) to wander away from the main topic</a:t>
            </a:r>
          </a:p>
          <a:p>
            <a:pPr marL="0" indent="0">
              <a:buNone/>
            </a:pPr>
            <a:endParaRPr lang="en-US" sz="3600" dirty="0"/>
          </a:p>
          <a:p>
            <a:pPr fontAlgn="base"/>
            <a:r>
              <a:rPr lang="en-US" sz="3600" dirty="0"/>
              <a:t>Example: During my speech, I made a digression and went off topic.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7438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Disappear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Definition: (verb) vanish </a:t>
            </a:r>
            <a:r>
              <a:rPr lang="en-US" sz="3600"/>
              <a:t>from </a:t>
            </a:r>
            <a:r>
              <a:rPr lang="en-US" sz="3600" smtClean="0"/>
              <a:t>sight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Example: </a:t>
            </a:r>
            <a:r>
              <a:rPr lang="en-US" sz="3600" dirty="0" smtClean="0"/>
              <a:t>I don’t want to be here so I need to find a way to quietly disappear.</a:t>
            </a: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7000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Dissect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Definition: (verb) to cut apart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Example: </a:t>
            </a:r>
            <a:r>
              <a:rPr lang="en-US" sz="3600" dirty="0" smtClean="0"/>
              <a:t>I need to take a minute to dissect everything you’ve just told me.</a:t>
            </a: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1829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dirty="0" smtClean="0">
                <a:solidFill>
                  <a:srgbClr val="FF0000"/>
                </a:solidFill>
              </a:rPr>
              <a:t>Ex: Out</a:t>
            </a:r>
            <a:endParaRPr lang="en-US" sz="13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8340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Exit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Definition: (noun) a way out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Example: </a:t>
            </a:r>
            <a:r>
              <a:rPr lang="en-US" sz="3600" dirty="0" smtClean="0"/>
              <a:t>My exit strategy from this date is to just get up and run. </a:t>
            </a: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7050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Excavate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Definition: (verb) to dig or scoop out</a:t>
            </a:r>
          </a:p>
          <a:p>
            <a:pPr marL="0" indent="0">
              <a:buNone/>
            </a:pPr>
            <a:endParaRPr lang="en-US" sz="3600" dirty="0"/>
          </a:p>
          <a:p>
            <a:pPr fontAlgn="base"/>
            <a:r>
              <a:rPr lang="en-US" sz="3600" dirty="0"/>
              <a:t>Example: In order to build a pool, the pool builders had to excavate a deep crater of at least eight feet deep into the family’s backyard.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948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dirty="0" smtClean="0">
                <a:solidFill>
                  <a:srgbClr val="FF0000"/>
                </a:solidFill>
              </a:rPr>
              <a:t>Auto: Self</a:t>
            </a:r>
            <a:endParaRPr lang="en-US" sz="13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2871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Exhale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Definition: (verb) to emit breath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Example: </a:t>
            </a:r>
            <a:r>
              <a:rPr lang="en-US" sz="3600" dirty="0" smtClean="0"/>
              <a:t>Every time you exhale, I smell your rank breath. </a:t>
            </a: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2729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Extract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Definition: (verb) to pull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Example: </a:t>
            </a:r>
            <a:r>
              <a:rPr lang="en-US" sz="3600" dirty="0" smtClean="0"/>
              <a:t>I need to extract my child from that toxic playground. </a:t>
            </a: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7998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dirty="0" smtClean="0">
                <a:solidFill>
                  <a:srgbClr val="FF0000"/>
                </a:solidFill>
              </a:rPr>
              <a:t>In: Not</a:t>
            </a:r>
            <a:endParaRPr lang="en-US" sz="13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4454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Insignificant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Definition: (</a:t>
            </a:r>
            <a:r>
              <a:rPr lang="en-US" sz="3600" dirty="0" err="1"/>
              <a:t>adj</a:t>
            </a:r>
            <a:r>
              <a:rPr lang="en-US" sz="3600" dirty="0"/>
              <a:t>) unimportant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Example: </a:t>
            </a:r>
            <a:r>
              <a:rPr lang="en-US" sz="3600" dirty="0" smtClean="0"/>
              <a:t>Your opinion on the matter is insignificant.</a:t>
            </a: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9276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Inappropriate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Definition: (</a:t>
            </a:r>
            <a:r>
              <a:rPr lang="en-US" sz="3600" dirty="0" err="1"/>
              <a:t>adj</a:t>
            </a:r>
            <a:r>
              <a:rPr lang="en-US" sz="3600" dirty="0"/>
              <a:t>) not proper or suitable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Example: </a:t>
            </a:r>
            <a:r>
              <a:rPr lang="en-US" sz="3600" dirty="0" smtClean="0"/>
              <a:t>Cussing during a wedding is incredibly inappropriate. </a:t>
            </a: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3565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Inedible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Definition: (</a:t>
            </a:r>
            <a:r>
              <a:rPr lang="en-US" sz="3600" dirty="0" err="1"/>
              <a:t>adj</a:t>
            </a:r>
            <a:r>
              <a:rPr lang="en-US" sz="3600" dirty="0"/>
              <a:t>) unfit to be eaten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Example: </a:t>
            </a:r>
            <a:r>
              <a:rPr lang="en-US" sz="3600" dirty="0" err="1" smtClean="0"/>
              <a:t>Play-doh</a:t>
            </a:r>
            <a:r>
              <a:rPr lang="en-US" sz="3600" dirty="0" smtClean="0"/>
              <a:t> is inedible… please remind the children of that</a:t>
            </a: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6100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Ingrate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Definition: (</a:t>
            </a:r>
            <a:r>
              <a:rPr lang="en-US" sz="3600" dirty="0" err="1"/>
              <a:t>adj</a:t>
            </a:r>
            <a:r>
              <a:rPr lang="en-US" sz="3600" dirty="0"/>
              <a:t>) ungrateful </a:t>
            </a:r>
          </a:p>
          <a:p>
            <a:pPr marL="0" indent="0">
              <a:buNone/>
            </a:pPr>
            <a:endParaRPr lang="en-US" sz="3600" dirty="0"/>
          </a:p>
          <a:p>
            <a:pPr fontAlgn="base"/>
            <a:r>
              <a:rPr lang="en-US" sz="3600" dirty="0"/>
              <a:t>Example: The bride was an ingrate who did not send out thank-you notes for her wedding presents.</a:t>
            </a:r>
          </a:p>
          <a:p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995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Autobiography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Definition:  </a:t>
            </a:r>
            <a:r>
              <a:rPr lang="en-US" sz="3600" dirty="0"/>
              <a:t>(noun) an account of someone’s life written by </a:t>
            </a:r>
            <a:r>
              <a:rPr lang="en-US" sz="3600" dirty="0" err="1" smtClean="0"/>
              <a:t>themself</a:t>
            </a: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 smtClean="0"/>
              <a:t>Example: </a:t>
            </a:r>
            <a:r>
              <a:rPr lang="en-US" sz="3600" dirty="0"/>
              <a:t>His </a:t>
            </a:r>
            <a:r>
              <a:rPr lang="en-US" sz="3600" b="1" dirty="0"/>
              <a:t>a</a:t>
            </a:r>
            <a:r>
              <a:rPr lang="en-US" sz="3600" b="1" dirty="0" smtClean="0"/>
              <a:t>utobiography</a:t>
            </a:r>
            <a:r>
              <a:rPr lang="en-US" sz="3600" dirty="0"/>
              <a:t> was published in 1850.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50069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800" dirty="0" smtClean="0"/>
              <a:t>Autocrat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Definition: (noun) a ruler who has absolute power</a:t>
            </a:r>
          </a:p>
          <a:p>
            <a:pPr marL="0" indent="0">
              <a:buNone/>
            </a:pPr>
            <a:endParaRPr lang="en-US" sz="3600" dirty="0"/>
          </a:p>
          <a:p>
            <a:pPr fontAlgn="base"/>
            <a:r>
              <a:rPr lang="en-US" sz="3600" dirty="0"/>
              <a:t>Example: The people happily embraced democracy after being at the mercy of a heartless autocrat.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133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Autograph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Definition: (noun) a signature from a </a:t>
            </a:r>
            <a:r>
              <a:rPr lang="en-US" sz="3600" dirty="0" smtClean="0"/>
              <a:t>celebrity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fontAlgn="base"/>
            <a:r>
              <a:rPr lang="en-US" sz="3600" dirty="0"/>
              <a:t>Example: When the celebrity signed his autograph, the hat from the dollar store became much more valuable.</a:t>
            </a:r>
          </a:p>
          <a:p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544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Automatic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</a:t>
            </a:r>
            <a:r>
              <a:rPr lang="en-US" sz="3600" dirty="0" err="1"/>
              <a:t>adj</a:t>
            </a:r>
            <a:r>
              <a:rPr lang="en-US" sz="3600" dirty="0"/>
              <a:t>) working by itself without much human control</a:t>
            </a:r>
            <a:r>
              <a:rPr lang="en-US" sz="3600" dirty="0" smtClean="0"/>
              <a:t> 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Example: </a:t>
            </a:r>
            <a:r>
              <a:rPr lang="en-US" sz="3600" dirty="0" smtClean="0"/>
              <a:t>Do you drive a manual or automatic car?</a:t>
            </a: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435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dirty="0" smtClean="0">
                <a:solidFill>
                  <a:srgbClr val="FF0000"/>
                </a:solidFill>
              </a:rPr>
              <a:t>Di: Two</a:t>
            </a:r>
            <a:endParaRPr lang="en-US" sz="13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7151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Diameter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Definition: (noun) a straight line passing through the center of a </a:t>
            </a:r>
            <a:r>
              <a:rPr lang="en-US" sz="3600" dirty="0" smtClean="0"/>
              <a:t>circle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Example: </a:t>
            </a:r>
            <a:r>
              <a:rPr lang="en-US" sz="3600" dirty="0" smtClean="0"/>
              <a:t>The diameter of the gunshot hole didn’t match up with the bullet shot. </a:t>
            </a: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912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Dichromatic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Definition: (</a:t>
            </a:r>
            <a:r>
              <a:rPr lang="en-US" sz="3600" dirty="0" err="1"/>
              <a:t>adj</a:t>
            </a:r>
            <a:r>
              <a:rPr lang="en-US" sz="3600" dirty="0"/>
              <a:t>) showing two colors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Example: </a:t>
            </a:r>
            <a:r>
              <a:rPr lang="en-US" sz="3600" dirty="0" smtClean="0"/>
              <a:t>The team colors are dichromatic- black and gold.</a:t>
            </a: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859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533</Words>
  <Application>Microsoft Office PowerPoint</Application>
  <PresentationFormat>Widescreen</PresentationFormat>
  <Paragraphs>91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Office Theme</vt:lpstr>
      <vt:lpstr>English IV</vt:lpstr>
      <vt:lpstr>PowerPoint Presentation</vt:lpstr>
      <vt:lpstr>Autobiography</vt:lpstr>
      <vt:lpstr>Autocrat</vt:lpstr>
      <vt:lpstr>Autograph</vt:lpstr>
      <vt:lpstr>Automatic</vt:lpstr>
      <vt:lpstr>PowerPoint Presentation</vt:lpstr>
      <vt:lpstr>Diameter</vt:lpstr>
      <vt:lpstr>Dichromatic</vt:lpstr>
      <vt:lpstr>Dilemma</vt:lpstr>
      <vt:lpstr>Divide</vt:lpstr>
      <vt:lpstr>PowerPoint Presentation</vt:lpstr>
      <vt:lpstr>Disagree</vt:lpstr>
      <vt:lpstr>Digression</vt:lpstr>
      <vt:lpstr>Disappear</vt:lpstr>
      <vt:lpstr>Dissect</vt:lpstr>
      <vt:lpstr>PowerPoint Presentation</vt:lpstr>
      <vt:lpstr>Exit</vt:lpstr>
      <vt:lpstr>Excavate</vt:lpstr>
      <vt:lpstr>Exhale</vt:lpstr>
      <vt:lpstr>Extract</vt:lpstr>
      <vt:lpstr>PowerPoint Presentation</vt:lpstr>
      <vt:lpstr>Insignificant</vt:lpstr>
      <vt:lpstr>Inappropriate</vt:lpstr>
      <vt:lpstr>Inedible</vt:lpstr>
      <vt:lpstr>Ingrate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IV</dc:title>
  <dc:creator>Rebecca Crist</dc:creator>
  <cp:lastModifiedBy>Rebecca Crist</cp:lastModifiedBy>
  <cp:revision>7</cp:revision>
  <dcterms:created xsi:type="dcterms:W3CDTF">2017-07-20T16:43:59Z</dcterms:created>
  <dcterms:modified xsi:type="dcterms:W3CDTF">2017-10-23T15:50:32Z</dcterms:modified>
</cp:coreProperties>
</file>