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4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9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1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2096-EAC3-45B3-A69E-3A6B6A7C825E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4F2C-99FB-4A3E-A587-8C0E3D69E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86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English IV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/>
              <a:t>Roots List </a:t>
            </a:r>
            <a:r>
              <a:rPr lang="en-US" sz="4800" dirty="0" smtClean="0"/>
              <a:t>2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2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Hemophilia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congenital disorder which causes uncontrollable bleeding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Because of his hemophilia, Doug had trouble getting his bleeding under control after the accident.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47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Hemotoxic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toxins that destroy red blood cells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Once he became hemotoxic, it was difficult for the doctors to save him.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Hyd</a:t>
            </a:r>
            <a:r>
              <a:rPr lang="en-US" sz="13800" dirty="0" smtClean="0">
                <a:solidFill>
                  <a:srgbClr val="FF0000"/>
                </a:solidFill>
              </a:rPr>
              <a:t>: Water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6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Hydroplane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(verb) water prevents traction for tires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Hydroplaning can be a scary event when you haven’t driven before.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7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Dehydrate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(verb) remove water from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It’s important for athletes to drink often during practice so they don’t dehydrate their bodies.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12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Hydraulics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the study of the mechanics of fluids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hydraulics of the machine were an incredible sight.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80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Hydrant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a faucet for drawing water from a </a:t>
            </a:r>
            <a:r>
              <a:rPr lang="en-US" sz="3600" dirty="0" smtClean="0"/>
              <a:t>pipe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Fire hydrants in America are typically red.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Neg</a:t>
            </a:r>
            <a:r>
              <a:rPr lang="en-US" sz="13800" dirty="0" smtClean="0">
                <a:solidFill>
                  <a:srgbClr val="FF0000"/>
                </a:solidFill>
              </a:rPr>
              <a:t>: No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1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Negative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denial, opposition, or resistance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overall response to the conversation was negative.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32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Negate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(verb) to make ineffective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/>
              <a:t>: </a:t>
            </a:r>
            <a:r>
              <a:rPr lang="en-US" sz="3600" dirty="0"/>
              <a:t>Progress on the study has been negated by the lack of funds.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2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Graph: Write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Neglect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(verb) fail to care for </a:t>
            </a:r>
            <a:r>
              <a:rPr lang="en-US" sz="3600" dirty="0" smtClean="0"/>
              <a:t>properly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One cannot neglect to tell the full truth.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58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Negligible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insignificant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His account of the night was negligible in comparison to the video evidence.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16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Osteo</a:t>
            </a:r>
            <a:r>
              <a:rPr lang="en-US" sz="13800" dirty="0" smtClean="0">
                <a:solidFill>
                  <a:srgbClr val="FF0000"/>
                </a:solidFill>
              </a:rPr>
              <a:t>: Bone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27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Osteoporosis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brittle bones from lack of calcium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If you don’t drink enough milk, you will surely get osteoporosis.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75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err="1" smtClean="0"/>
              <a:t>Osteoplasty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surgery focused on bone repair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break was so bad, the woman required </a:t>
            </a:r>
            <a:r>
              <a:rPr lang="en-US" sz="3600" dirty="0" err="1" smtClean="0"/>
              <a:t>osteoplasty</a:t>
            </a:r>
            <a:r>
              <a:rPr lang="en-US" sz="3600" dirty="0" smtClean="0"/>
              <a:t> on her hip.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88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Osteoarthritis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breakdown of cartilage in the joints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osteoarthritis makes it difficult to hold a pencil.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53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Osteology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the study of bone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Osteology should help him remember the </a:t>
            </a:r>
            <a:r>
              <a:rPr lang="en-US" sz="3600" smtClean="0"/>
              <a:t>skeletal structure.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Autograph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dirty="0"/>
              <a:t>(noun) a person’s signature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dirty="0" smtClean="0"/>
              <a:t>Before selfies were popular, people would try to get an autograph from a celebrity. </a:t>
            </a:r>
            <a:endParaRPr lang="en-US" sz="36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24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Choreograph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(verb) writing a sequence of dance steps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Can a dance be choreographed for this music video?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2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Topography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a detailed description of </a:t>
            </a:r>
            <a:r>
              <a:rPr lang="en-US" sz="3600" dirty="0" smtClean="0"/>
              <a:t>land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topography report is the best way to know what areas can be hiked.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8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Demographic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a statistic characterizing human populations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 smtClean="0"/>
              <a:t>The demographics of the city tell the visitor the ratio of each race and gender.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6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Hemo</a:t>
            </a:r>
            <a:r>
              <a:rPr lang="en-US" sz="13800" dirty="0" smtClean="0">
                <a:solidFill>
                  <a:srgbClr val="FF0000"/>
                </a:solidFill>
              </a:rPr>
              <a:t>: Blood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8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Hemorrhage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the flow of blood from a ruptured vessel</a:t>
            </a:r>
          </a:p>
          <a:p>
            <a:pPr marL="0" indent="0">
              <a:buNone/>
            </a:pPr>
            <a:endParaRPr lang="en-US" sz="3600" b="1" dirty="0"/>
          </a:p>
          <a:p>
            <a:pPr fontAlgn="base"/>
            <a:r>
              <a:rPr lang="en-US" sz="3600" b="1" dirty="0"/>
              <a:t>Example</a:t>
            </a:r>
            <a:r>
              <a:rPr lang="en-US" sz="3600" b="1" dirty="0" smtClean="0"/>
              <a:t>: </a:t>
            </a:r>
            <a:r>
              <a:rPr lang="en-US" sz="3600" dirty="0"/>
              <a:t>One of the possible complications of surgery is severe anemia resulting from a hemorrhage.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4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Hemoglobin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</a:t>
            </a:r>
            <a:r>
              <a:rPr lang="en-US" sz="3600" b="1" dirty="0" smtClean="0"/>
              <a:t>: </a:t>
            </a:r>
            <a:r>
              <a:rPr lang="en-US" sz="3600" dirty="0"/>
              <a:t>(noun) a protein in red blood cells that carries oxygen throughout the </a:t>
            </a:r>
            <a:r>
              <a:rPr lang="en-US" sz="3600" dirty="0" smtClean="0"/>
              <a:t>body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</a:t>
            </a:r>
            <a:r>
              <a:rPr lang="en-US" sz="3600" b="1" dirty="0"/>
              <a:t>: </a:t>
            </a:r>
            <a:r>
              <a:rPr lang="en-US" sz="3600" dirty="0"/>
              <a:t>Because Ted's hemoglobin is abnormal, he has been diagnosed with a condition called sickle cell anemia.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7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549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Autograph</vt:lpstr>
      <vt:lpstr>Choreograph</vt:lpstr>
      <vt:lpstr>Topography</vt:lpstr>
      <vt:lpstr>Demographic</vt:lpstr>
      <vt:lpstr>PowerPoint Presentation</vt:lpstr>
      <vt:lpstr>Hemorrhage</vt:lpstr>
      <vt:lpstr>Hemoglobin</vt:lpstr>
      <vt:lpstr>Hemophilia</vt:lpstr>
      <vt:lpstr>Hemotoxic</vt:lpstr>
      <vt:lpstr>PowerPoint Presentation</vt:lpstr>
      <vt:lpstr>Hydroplane</vt:lpstr>
      <vt:lpstr>Dehydrate</vt:lpstr>
      <vt:lpstr>Hydraulics</vt:lpstr>
      <vt:lpstr>Hydrant</vt:lpstr>
      <vt:lpstr>PowerPoint Presentation</vt:lpstr>
      <vt:lpstr>Negative</vt:lpstr>
      <vt:lpstr>Negate</vt:lpstr>
      <vt:lpstr>Neglect</vt:lpstr>
      <vt:lpstr>Negligible</vt:lpstr>
      <vt:lpstr>PowerPoint Presentation</vt:lpstr>
      <vt:lpstr>Osteoporosis</vt:lpstr>
      <vt:lpstr>Osteoplasty</vt:lpstr>
      <vt:lpstr>Osteoarthritis</vt:lpstr>
      <vt:lpstr>Osteology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8</cp:revision>
  <dcterms:created xsi:type="dcterms:W3CDTF">2017-07-15T16:10:31Z</dcterms:created>
  <dcterms:modified xsi:type="dcterms:W3CDTF">2017-07-24T00:53:22Z</dcterms:modified>
</cp:coreProperties>
</file>