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58" d="100"/>
          <a:sy n="58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540C-4790-493E-8A79-E64A7CA9A25A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FAA5-A05A-40CC-8877-24CA676C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7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540C-4790-493E-8A79-E64A7CA9A25A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FAA5-A05A-40CC-8877-24CA676C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68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540C-4790-493E-8A79-E64A7CA9A25A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FAA5-A05A-40CC-8877-24CA676C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08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540C-4790-493E-8A79-E64A7CA9A25A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FAA5-A05A-40CC-8877-24CA676C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08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540C-4790-493E-8A79-E64A7CA9A25A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FAA5-A05A-40CC-8877-24CA676C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80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540C-4790-493E-8A79-E64A7CA9A25A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FAA5-A05A-40CC-8877-24CA676C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540C-4790-493E-8A79-E64A7CA9A25A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FAA5-A05A-40CC-8877-24CA676C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2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540C-4790-493E-8A79-E64A7CA9A25A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FAA5-A05A-40CC-8877-24CA676C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5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540C-4790-493E-8A79-E64A7CA9A25A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FAA5-A05A-40CC-8877-24CA676C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00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540C-4790-493E-8A79-E64A7CA9A25A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FAA5-A05A-40CC-8877-24CA676C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540C-4790-493E-8A79-E64A7CA9A25A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FAA5-A05A-40CC-8877-24CA676C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12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8540C-4790-493E-8A79-E64A7CA9A25A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EFAA5-A05A-40CC-8877-24CA676C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198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English IV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Roots List 10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92572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Substandard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Definition: (</a:t>
            </a:r>
            <a:r>
              <a:rPr lang="en-US" sz="3600" dirty="0" err="1"/>
              <a:t>adj</a:t>
            </a:r>
            <a:r>
              <a:rPr lang="en-US" sz="3600" dirty="0"/>
              <a:t>) less than adequate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Example: </a:t>
            </a:r>
            <a:r>
              <a:rPr lang="en-US" sz="3600" dirty="0"/>
              <a:t>When the homeowner viewed the contractor’s substandard work on the house, she refused to pay him.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036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Subjective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Definition: (</a:t>
            </a:r>
            <a:r>
              <a:rPr lang="en-US" sz="3600" dirty="0" err="1"/>
              <a:t>adj</a:t>
            </a:r>
            <a:r>
              <a:rPr lang="en-US" sz="3600" dirty="0"/>
              <a:t>) based on or influenced by personal </a:t>
            </a:r>
            <a:r>
              <a:rPr lang="en-US" sz="3600" dirty="0" smtClean="0"/>
              <a:t>feelings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Example: </a:t>
            </a:r>
            <a:r>
              <a:rPr lang="en-US" sz="3600" dirty="0"/>
              <a:t>When the writer pens a story, he hopes each of his readers will develop his own subjective understanding of the narrative.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491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Un: Not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400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 smtClean="0"/>
              <a:t>Unwilling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Definition: (</a:t>
            </a:r>
            <a:r>
              <a:rPr lang="en-US" sz="3600" dirty="0" err="1"/>
              <a:t>adj</a:t>
            </a:r>
            <a:r>
              <a:rPr lang="en-US" sz="3600" dirty="0"/>
              <a:t>) reluctant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She replaced her weapon and crossed to him, unwilling to show fear.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59906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Unabridged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Definition: (</a:t>
            </a:r>
            <a:r>
              <a:rPr lang="en-US" sz="3600" dirty="0" err="1"/>
              <a:t>adj</a:t>
            </a:r>
            <a:r>
              <a:rPr lang="en-US" sz="3600" dirty="0"/>
              <a:t>) not shortened (like a book</a:t>
            </a:r>
            <a:r>
              <a:rPr lang="en-US" sz="3600" dirty="0" smtClean="0"/>
              <a:t>)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</a:t>
            </a:r>
            <a:r>
              <a:rPr lang="en-US" sz="3600" dirty="0" smtClean="0"/>
              <a:t>The unabridged book </a:t>
            </a:r>
            <a:r>
              <a:rPr lang="en-US" sz="3600" dirty="0" smtClean="0"/>
              <a:t>has so much more detail than the abridged version.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09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Unfair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Definition: (</a:t>
            </a:r>
            <a:r>
              <a:rPr lang="en-US" sz="3600" dirty="0" err="1"/>
              <a:t>adj</a:t>
            </a:r>
            <a:r>
              <a:rPr lang="en-US" sz="3600" dirty="0"/>
              <a:t>) not behaving with equality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Example: </a:t>
            </a:r>
            <a:r>
              <a:rPr lang="en-US" sz="3600" dirty="0"/>
              <a:t>It is unfair for some workers to pay taxes and others to skip the payments.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470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Unfriendly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Definition: (</a:t>
            </a:r>
            <a:r>
              <a:rPr lang="en-US" sz="3600" dirty="0" err="1"/>
              <a:t>adj</a:t>
            </a:r>
            <a:r>
              <a:rPr lang="en-US" sz="3600" dirty="0"/>
              <a:t>) not amicable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</a:t>
            </a:r>
            <a:r>
              <a:rPr lang="en-US" sz="3600" dirty="0" smtClean="0"/>
              <a:t>To be unfriendly towards one’s neighbor is a vice.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813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-Ism: Belief in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402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Terrorism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Definition: (noun) the use of violence and threats to intimidate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</a:t>
            </a:r>
            <a:r>
              <a:rPr lang="en-US" sz="3600" dirty="0" smtClean="0"/>
              <a:t>Terrorism is a word that is known all too well in today’s society.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440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Baptism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Definition: (noun) a ceremonial immersion in water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</a:t>
            </a:r>
            <a:r>
              <a:rPr lang="en-US" sz="3600" dirty="0" smtClean="0"/>
              <a:t>His baptism into the religion was a sight to behold.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030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Retro: Back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2154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Exorcism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Definition: (verb) to expel an evil spirit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Example: </a:t>
            </a:r>
            <a:r>
              <a:rPr lang="en-US" sz="3600" dirty="0"/>
              <a:t>The Catholic Church still keeps special priests around ready to exorcise a demon if the need arises.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2258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Totalitarianism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Definition: (noun) absolute control by the government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Example: </a:t>
            </a:r>
            <a:r>
              <a:rPr lang="en-US" sz="3600" dirty="0"/>
              <a:t>When the author depicts a totalitarian government, he describes a ruler who makes all the decisions for people in his kingdom.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859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-</a:t>
            </a:r>
            <a:r>
              <a:rPr lang="en-US" sz="13800" dirty="0" err="1" smtClean="0">
                <a:solidFill>
                  <a:srgbClr val="FF0000"/>
                </a:solidFill>
              </a:rPr>
              <a:t>Ist</a:t>
            </a:r>
            <a:r>
              <a:rPr lang="en-US" sz="13800" dirty="0" smtClean="0">
                <a:solidFill>
                  <a:srgbClr val="FF0000"/>
                </a:solidFill>
              </a:rPr>
              <a:t>: Believer in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179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 smtClean="0"/>
              <a:t>Communist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Definition: Communist- (noun) a believer that all property should be publicly owned and each person is paid according to their </a:t>
            </a:r>
            <a:r>
              <a:rPr lang="en-US" sz="3600" dirty="0" smtClean="0"/>
              <a:t>abilities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Example: </a:t>
            </a:r>
            <a:r>
              <a:rPr lang="en-US" sz="3600" dirty="0"/>
              <a:t>Under communism most workers are not provided with incentives to work hard because there is no distinction in salaries.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6027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Biologist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Definition: (noun) an expert in the science of living organisms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</a:t>
            </a:r>
            <a:r>
              <a:rPr lang="en-US" sz="3600" dirty="0" smtClean="0"/>
              <a:t>The biologist used the data he found in the jungle to further his research.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1283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Bigamist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Definition: (noun) the crime of marrying someone while still being legally married to another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Example: </a:t>
            </a:r>
            <a:r>
              <a:rPr lang="en-US" sz="3600" dirty="0"/>
              <a:t>In the movie, the main character must deal with the consequences of bigamy when his two wives become best friends.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9042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Evangelist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Definition: (noun) a preacher of the gospel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Example: </a:t>
            </a:r>
            <a:r>
              <a:rPr lang="en-US" sz="3600" dirty="0"/>
              <a:t>Cold air caught the revival goers by surprise, but did not stop them from listening to the evangelist speak.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4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Retrogress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Definition: </a:t>
            </a:r>
            <a:r>
              <a:rPr lang="en-US" sz="3600" dirty="0"/>
              <a:t>(verb) to go back to an earlier condition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fontAlgn="base"/>
            <a:r>
              <a:rPr lang="en-US" sz="3600" dirty="0" smtClean="0"/>
              <a:t>Example: </a:t>
            </a:r>
            <a:r>
              <a:rPr lang="en-US" sz="3600" dirty="0"/>
              <a:t>The people were worried their inept legislators would ruin the economy by causing it to retrogress to a monetary depression.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19292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Retroactive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Definition: (</a:t>
            </a:r>
            <a:r>
              <a:rPr lang="en-US" sz="3600" dirty="0" err="1"/>
              <a:t>adj</a:t>
            </a:r>
            <a:r>
              <a:rPr lang="en-US" sz="3600" dirty="0"/>
              <a:t>) taking effect from a date in the past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Example: </a:t>
            </a:r>
            <a:r>
              <a:rPr lang="en-US" sz="3600" dirty="0"/>
              <a:t>Under the retroactive trafficking proposal, convicted traffickers may receive reduced prison terms.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782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Retrospect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Definition: (noun) contemplation of the past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Example: </a:t>
            </a:r>
            <a:r>
              <a:rPr lang="en-US" sz="3600" dirty="0"/>
              <a:t>In retrospect, Jack wished he had asked Krissy on a date before she started dating his roommate.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7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Retroflex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Definition: (</a:t>
            </a:r>
            <a:r>
              <a:rPr lang="en-US" sz="3600" dirty="0" err="1"/>
              <a:t>adj</a:t>
            </a:r>
            <a:r>
              <a:rPr lang="en-US" sz="3600" dirty="0"/>
              <a:t>) bent backwards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Example: </a:t>
            </a:r>
            <a:r>
              <a:rPr lang="en-US" sz="3600" dirty="0"/>
              <a:t>Unfortunately the economy is moving in a retroflex pattern and erasing all the financial gains made earlier in the year.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124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Sub: Under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245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Submarine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Definition: (noun) a vessel that can be submerged and travel </a:t>
            </a:r>
            <a:r>
              <a:rPr lang="en-US" sz="3600" dirty="0" smtClean="0"/>
              <a:t>underwater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Example: </a:t>
            </a:r>
            <a:r>
              <a:rPr lang="en-US" sz="3600" dirty="0"/>
              <a:t>One way the United States was able to defeat Germany during World War II was by overtaking a German submarine and stealing their Enigma machine.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168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Submerge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Definition: (verb) to put or sink below the surface of water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Example: </a:t>
            </a:r>
            <a:r>
              <a:rPr lang="en-US" sz="3600" dirty="0"/>
              <a:t>I began to slowly submerge myself into the sauna, as the bubbling hot water soothed my tired body.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223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673</Words>
  <Application>Microsoft Office PowerPoint</Application>
  <PresentationFormat>Widescreen</PresentationFormat>
  <Paragraphs>107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English IV</vt:lpstr>
      <vt:lpstr>PowerPoint Presentation</vt:lpstr>
      <vt:lpstr>Retrogress</vt:lpstr>
      <vt:lpstr>Retroactive</vt:lpstr>
      <vt:lpstr>Retrospect</vt:lpstr>
      <vt:lpstr>Retroflex</vt:lpstr>
      <vt:lpstr>PowerPoint Presentation</vt:lpstr>
      <vt:lpstr>Submarine</vt:lpstr>
      <vt:lpstr>Submerge</vt:lpstr>
      <vt:lpstr>Substandard</vt:lpstr>
      <vt:lpstr>Subjective</vt:lpstr>
      <vt:lpstr>PowerPoint Presentation</vt:lpstr>
      <vt:lpstr>Unwilling</vt:lpstr>
      <vt:lpstr>Unabridged</vt:lpstr>
      <vt:lpstr>Unfair</vt:lpstr>
      <vt:lpstr>Unfriendly</vt:lpstr>
      <vt:lpstr>PowerPoint Presentation</vt:lpstr>
      <vt:lpstr>Terrorism</vt:lpstr>
      <vt:lpstr>Baptism</vt:lpstr>
      <vt:lpstr>Exorcism</vt:lpstr>
      <vt:lpstr>Totalitarianism</vt:lpstr>
      <vt:lpstr>PowerPoint Presentation</vt:lpstr>
      <vt:lpstr>Communist</vt:lpstr>
      <vt:lpstr>Biologist</vt:lpstr>
      <vt:lpstr>Bigamist</vt:lpstr>
      <vt:lpstr>Evangelist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IV</dc:title>
  <dc:creator>Rebecca Crist</dc:creator>
  <cp:lastModifiedBy>Rebecca Crist</cp:lastModifiedBy>
  <cp:revision>7</cp:revision>
  <dcterms:created xsi:type="dcterms:W3CDTF">2017-07-20T20:27:20Z</dcterms:created>
  <dcterms:modified xsi:type="dcterms:W3CDTF">2017-08-03T22:58:30Z</dcterms:modified>
</cp:coreProperties>
</file>