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4B01-EA8F-4CDA-88C5-A3A38B4A615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CECD-7053-4B5A-BF2B-B6D44F36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4B01-EA8F-4CDA-88C5-A3A38B4A615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CECD-7053-4B5A-BF2B-B6D44F36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3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4B01-EA8F-4CDA-88C5-A3A38B4A615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CECD-7053-4B5A-BF2B-B6D44F36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1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4B01-EA8F-4CDA-88C5-A3A38B4A615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CECD-7053-4B5A-BF2B-B6D44F36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2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4B01-EA8F-4CDA-88C5-A3A38B4A615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CECD-7053-4B5A-BF2B-B6D44F36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2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4B01-EA8F-4CDA-88C5-A3A38B4A615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CECD-7053-4B5A-BF2B-B6D44F36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5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4B01-EA8F-4CDA-88C5-A3A38B4A615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CECD-7053-4B5A-BF2B-B6D44F36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4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4B01-EA8F-4CDA-88C5-A3A38B4A615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CECD-7053-4B5A-BF2B-B6D44F36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4B01-EA8F-4CDA-88C5-A3A38B4A615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CECD-7053-4B5A-BF2B-B6D44F36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4B01-EA8F-4CDA-88C5-A3A38B4A615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CECD-7053-4B5A-BF2B-B6D44F36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1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4B01-EA8F-4CDA-88C5-A3A38B4A615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CECD-7053-4B5A-BF2B-B6D44F36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44B01-EA8F-4CDA-88C5-A3A38B4A615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6CECD-7053-4B5A-BF2B-B6D44F36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360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English IV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Roots List 6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08130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Malicious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intending to do harm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/>
              <a:t>The common notions of the devil as black, </a:t>
            </a:r>
            <a:r>
              <a:rPr lang="en-US" sz="3600" dirty="0" smtClean="0"/>
              <a:t>ill-favored</a:t>
            </a:r>
            <a:r>
              <a:rPr lang="en-US" sz="3600" dirty="0"/>
              <a:t>, malicious, destructive and the like, have occasioned the application of the term to certain animals (the Tasmanian devil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59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Malcontent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person who is dissatisfied and rebellious </a:t>
            </a:r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Because James is a malcontent who always finds a reason to complain, we never invite him to join our lunch group.</a:t>
            </a:r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73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-</a:t>
            </a:r>
            <a:r>
              <a:rPr lang="en-US" sz="13800" dirty="0" err="1" smtClean="0">
                <a:solidFill>
                  <a:srgbClr val="FF0000"/>
                </a:solidFill>
              </a:rPr>
              <a:t>Cide</a:t>
            </a:r>
            <a:r>
              <a:rPr lang="en-US" sz="13800" dirty="0" smtClean="0">
                <a:solidFill>
                  <a:srgbClr val="FF0000"/>
                </a:solidFill>
              </a:rPr>
              <a:t>: Killing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27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Suicide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act of killing oneself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The suicide note cut off any reason for investigation.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50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Homicide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murder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The homicide took place after midnight.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44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Insecticide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substance used for killing insects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Wash trees infested with insects with one of the many insecticides now obtainable.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44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Regicide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killing a king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Regicide was something that kings feared, especially if there were people who wanted to overtake the throne.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60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-</a:t>
            </a:r>
            <a:r>
              <a:rPr lang="en-US" sz="13800" dirty="0" err="1" smtClean="0">
                <a:solidFill>
                  <a:srgbClr val="FF0000"/>
                </a:solidFill>
              </a:rPr>
              <a:t>Ectomy</a:t>
            </a:r>
            <a:r>
              <a:rPr lang="en-US" sz="13800" dirty="0" smtClean="0">
                <a:solidFill>
                  <a:srgbClr val="FF0000"/>
                </a:solidFill>
              </a:rPr>
              <a:t>: Cutting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49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Appendectomy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surgery to remove the appendix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She visited </a:t>
            </a:r>
            <a:r>
              <a:rPr lang="en-US" sz="3600" dirty="0" err="1"/>
              <a:t>Geraldton</a:t>
            </a:r>
            <a:r>
              <a:rPr lang="en-US" sz="3600" dirty="0"/>
              <a:t> Regional Hospital and had an appendectomy the next morning.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82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Mastectomy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surgery to remove (all or part of) a breast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In the case of breast cancer, a mastectomy is sometimes the best venue.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0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61" y="1825625"/>
            <a:ext cx="10796239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Com/Con: With/Together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53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Hysterectomy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surgery to remove (all or part of) the uterus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After having multiple painful cysts, she had a hysterectomy.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2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Gastrectomy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surgery to remove (all or part of) the stomach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Once diagnosed with severe stomach issues, a gastrectomy was his only option.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894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Anti: Against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903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Antiperspirant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substance applied under the arms to reduce sweating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The first line of defense for sweating is an antiperspirant that blocks the ducts of eccrine glands, the body's major sweat glands.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03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Antibody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proteins created by the immune </a:t>
            </a:r>
            <a:r>
              <a:rPr lang="en-US" sz="3600" dirty="0" smtClean="0"/>
              <a:t>system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This antibody appears to be very effective at killing the foreign bacteria which is a byproduct of nicotine.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422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Antiseptic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clean or pure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The antiseptic pine-laced air from the hallway made her nose wrinkle.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39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Antisocial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not wanting the company of others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The lack of a smile and her awkward mannerisms came off as very antisocial.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8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Community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Definition: </a:t>
            </a:r>
            <a:r>
              <a:rPr lang="en-US" sz="3600" dirty="0"/>
              <a:t>(noun) a group of people living in the same place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Example: </a:t>
            </a:r>
            <a:r>
              <a:rPr lang="en-US" sz="3600" dirty="0"/>
              <a:t>The qualifications for the office were fixed in each town by a special law for that </a:t>
            </a:r>
            <a:r>
              <a:rPr lang="en-US" sz="3600" b="1" dirty="0" smtClean="0"/>
              <a:t>community.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243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Commemorate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(verb) remember and show some respect for a </a:t>
            </a:r>
            <a:r>
              <a:rPr lang="en-US" sz="3600" dirty="0" smtClean="0"/>
              <a:t>person/thing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/>
              <a:t>A monument and a small museum commemorate the event.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4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Composition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nature of something’s </a:t>
            </a:r>
            <a:r>
              <a:rPr lang="en-US" sz="3600" dirty="0" smtClean="0"/>
              <a:t>ingredients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She seems to have some idea of the difference between original composition and reproduction.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2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Commune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group of people living together and sharing possessions and responsibilities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But if the parents wish him to be taught in a private school they must give notice to the mayor of the commune of their intention and the school chosen.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5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Mal: Bad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9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Malnutrition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lack of proper nutrition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/>
              <a:t>Due to his low body weight, the doctor believed that his patient was suffering from malnutrition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46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Malaria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fever caused by a parasite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Demonstrated by a series of accurate investigations, contributed by many workers, that malaria is caused by a microscopic parasite in the blood, into which it is introduced by the bites of certain species of mosquito.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61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674</Words>
  <Application>Microsoft Office PowerPoint</Application>
  <PresentationFormat>Widescreen</PresentationFormat>
  <Paragraphs>93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English IV</vt:lpstr>
      <vt:lpstr>PowerPoint Presentation</vt:lpstr>
      <vt:lpstr>Community</vt:lpstr>
      <vt:lpstr>Commemorate</vt:lpstr>
      <vt:lpstr>Composition</vt:lpstr>
      <vt:lpstr>Commune</vt:lpstr>
      <vt:lpstr>PowerPoint Presentation</vt:lpstr>
      <vt:lpstr>Malnutrition</vt:lpstr>
      <vt:lpstr>Malaria</vt:lpstr>
      <vt:lpstr>Malicious</vt:lpstr>
      <vt:lpstr>Malcontent</vt:lpstr>
      <vt:lpstr>PowerPoint Presentation</vt:lpstr>
      <vt:lpstr>Suicide</vt:lpstr>
      <vt:lpstr>Homicide</vt:lpstr>
      <vt:lpstr>Insecticide</vt:lpstr>
      <vt:lpstr>Regicide</vt:lpstr>
      <vt:lpstr>PowerPoint Presentation</vt:lpstr>
      <vt:lpstr>Appendectomy</vt:lpstr>
      <vt:lpstr>Mastectomy</vt:lpstr>
      <vt:lpstr>Hysterectomy</vt:lpstr>
      <vt:lpstr>Gastrectomy</vt:lpstr>
      <vt:lpstr>PowerPoint Presentation</vt:lpstr>
      <vt:lpstr>Antiperspirant</vt:lpstr>
      <vt:lpstr>Antibody</vt:lpstr>
      <vt:lpstr>Antiseptic</vt:lpstr>
      <vt:lpstr>Antisocial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Rebecca Crist</dc:creator>
  <cp:lastModifiedBy>Rebecca Crist</cp:lastModifiedBy>
  <cp:revision>7</cp:revision>
  <dcterms:created xsi:type="dcterms:W3CDTF">2017-07-20T15:39:20Z</dcterms:created>
  <dcterms:modified xsi:type="dcterms:W3CDTF">2017-07-27T18:56:23Z</dcterms:modified>
</cp:coreProperties>
</file>