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75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5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2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8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57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2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8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3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88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8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ECAF9-5062-41FC-AC94-9800291F74F2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4D14-0E6A-4BE8-A6A0-3B593ABBD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26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>
                <a:solidFill>
                  <a:srgbClr val="FF0000"/>
                </a:solidFill>
              </a:rPr>
              <a:t>English IV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Roots List 4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86310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Falter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(verb) start to lose strength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My opinion faltered when I learned he was a liar.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29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800" b="1" dirty="0" smtClean="0"/>
              <a:t>Inalterable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unable to change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This finding raised alarms that every genetically modified food product might cause inalterable harm to the natural environment.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73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err="1" smtClean="0">
                <a:solidFill>
                  <a:srgbClr val="FF0000"/>
                </a:solidFill>
              </a:rPr>
              <a:t>Cruc</a:t>
            </a:r>
            <a:r>
              <a:rPr lang="en-US" sz="13800" dirty="0" smtClean="0">
                <a:solidFill>
                  <a:srgbClr val="FF0000"/>
                </a:solidFill>
              </a:rPr>
              <a:t>: Cross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8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Crucial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critical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Nevertheless the </a:t>
            </a:r>
            <a:r>
              <a:rPr lang="en-US" sz="3600" b="1" dirty="0"/>
              <a:t>crucial</a:t>
            </a:r>
            <a:r>
              <a:rPr lang="en-US" sz="3600" dirty="0"/>
              <a:t> point of the war had </a:t>
            </a:r>
            <a:r>
              <a:rPr lang="en-US" sz="3600" dirty="0" smtClean="0"/>
              <a:t>passed</a:t>
            </a:r>
            <a:r>
              <a:rPr lang="en-US" sz="36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29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Crucifix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a representation of a cross with Jesus on </a:t>
            </a:r>
            <a:r>
              <a:rPr lang="en-US" sz="3600" dirty="0" smtClean="0"/>
              <a:t>it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His </a:t>
            </a:r>
            <a:r>
              <a:rPr lang="en-US" sz="3600" b="1" dirty="0"/>
              <a:t>crucifix</a:t>
            </a:r>
            <a:r>
              <a:rPr lang="en-US" sz="3600" dirty="0"/>
              <a:t> is treasured among the monastic </a:t>
            </a:r>
            <a:r>
              <a:rPr lang="en-US" sz="3600" dirty="0" smtClean="0"/>
              <a:t>archives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3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Crucify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(verb) put to death by nailing to a </a:t>
            </a:r>
            <a:r>
              <a:rPr lang="en-US" sz="3600" dirty="0" smtClean="0"/>
              <a:t>cross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They did not kill him, nor did they </a:t>
            </a:r>
            <a:r>
              <a:rPr lang="en-US" sz="3600" b="1" dirty="0"/>
              <a:t>crucify</a:t>
            </a:r>
            <a:r>
              <a:rPr lang="en-US" sz="3600" dirty="0"/>
              <a:t> him, but another man was made to resemble him for them.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68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Excruciate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(verb) torment mentally or physically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The surgery went well, but he will be in excruciating pain.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64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Morph: Form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82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Metamorphosis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the process of transforming from one figure to </a:t>
            </a:r>
            <a:r>
              <a:rPr lang="en-US" sz="3600" dirty="0" smtClean="0"/>
              <a:t>another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Insect </a:t>
            </a:r>
            <a:r>
              <a:rPr lang="en-US" sz="3600" b="1" dirty="0"/>
              <a:t>metamorphosis</a:t>
            </a:r>
            <a:r>
              <a:rPr lang="en-US" sz="3600" dirty="0"/>
              <a:t> may be briefly described as phenomena of </a:t>
            </a:r>
            <a:r>
              <a:rPr lang="en-US" sz="3600" dirty="0" smtClean="0"/>
              <a:t>development.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0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Polymorphous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occurring in various forms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The plant has polymorphous growth.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97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Tact: Touch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324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Anthropomorphic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having human characteristics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Of </a:t>
            </a:r>
            <a:r>
              <a:rPr lang="en-US" sz="3600" b="1" dirty="0"/>
              <a:t>anthropomorphic</a:t>
            </a:r>
            <a:r>
              <a:rPr lang="en-US" sz="3600" dirty="0"/>
              <a:t> representations of the gods we have no clear evidence</a:t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952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Morphology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the study of the forms of </a:t>
            </a:r>
            <a:r>
              <a:rPr lang="en-US" sz="3600" dirty="0" smtClean="0"/>
              <a:t>things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Details of the </a:t>
            </a:r>
            <a:r>
              <a:rPr lang="en-US" sz="3600" b="1" dirty="0"/>
              <a:t>morphology</a:t>
            </a:r>
            <a:r>
              <a:rPr lang="en-US" sz="3600" dirty="0"/>
              <a:t> of plants will be found in the articles relating to the chief groups of plants</a:t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741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Son: Sound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1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Unison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saying the same thing at the same time as another person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Twins think alike so it is not uncommon for them to respond to questions in unison.</a:t>
            </a: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624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Sonorous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deep or ringing sound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In person he was tall and had a long beard; his voice was </a:t>
            </a:r>
            <a:r>
              <a:rPr lang="en-US" sz="3600" b="1" dirty="0"/>
              <a:t>sonorous</a:t>
            </a:r>
            <a:r>
              <a:rPr lang="en-US" sz="3600" dirty="0"/>
              <a:t>, and his eyes flashed fire.</a:t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20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Resonate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(verb) produce or be filled with a deep ringing sound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fontAlgn="base"/>
            <a:r>
              <a:rPr lang="en-US" sz="3600" b="1" dirty="0"/>
              <a:t>Example: </a:t>
            </a:r>
            <a:r>
              <a:rPr lang="en-US" sz="3600" dirty="0"/>
              <a:t>When the author writes his stories, he tries to include a moral lesson that will resonate with his readers.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4016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Sonic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the nature of sound or sound waves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fontAlgn="base"/>
            <a:r>
              <a:rPr lang="en-US" sz="3600" b="1" dirty="0"/>
              <a:t>Example: </a:t>
            </a:r>
            <a:r>
              <a:rPr lang="en-US" sz="3600" dirty="0"/>
              <a:t>The sonic boom echoed loudly for miles and miles.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4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Contact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Definition: </a:t>
            </a:r>
            <a:r>
              <a:rPr lang="en-US" sz="3600" dirty="0"/>
              <a:t>(noun) physically touching </a:t>
            </a:r>
            <a:r>
              <a:rPr lang="en-US" sz="3600" dirty="0" smtClean="0"/>
              <a:t>something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 smtClean="0"/>
              <a:t>Example: </a:t>
            </a:r>
            <a:r>
              <a:rPr lang="en-US" sz="3600" dirty="0"/>
              <a:t>His hand slipped under hers, his palm making warm contact with hers, and then his fingers found their way to lace with hers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2332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Intact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not damaged or impaired in any way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In this case Helen Keller held almost </a:t>
            </a:r>
            <a:r>
              <a:rPr lang="en-US" sz="3600" b="1" dirty="0"/>
              <a:t>intact</a:t>
            </a:r>
            <a:r>
              <a:rPr lang="en-US" sz="3600" dirty="0"/>
              <a:t> in her mind, unmixed with other ideas, the words of a story which at the time it was read to her she did not fully understand.</a:t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60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Tactile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connected with the sense of touch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Small tufts of </a:t>
            </a:r>
            <a:r>
              <a:rPr lang="en-US" sz="3600" b="1" dirty="0"/>
              <a:t>tactile</a:t>
            </a:r>
            <a:r>
              <a:rPr lang="en-US" sz="3600" dirty="0"/>
              <a:t> hairs or papillae are sometimes observed in small number </a:t>
            </a:r>
            <a:r>
              <a:rPr lang="en-US" sz="3600" dirty="0" smtClean="0"/>
              <a:t>on </a:t>
            </a:r>
            <a:r>
              <a:rPr lang="en-US" sz="3600" dirty="0"/>
              <a:t>the </a:t>
            </a:r>
            <a:r>
              <a:rPr lang="en-US" sz="3600" dirty="0" smtClean="0"/>
              <a:t>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06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Tactful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</a:t>
            </a:r>
            <a:r>
              <a:rPr lang="en-US" sz="3600" dirty="0" err="1"/>
              <a:t>adj</a:t>
            </a:r>
            <a:r>
              <a:rPr lang="en-US" sz="3600" dirty="0"/>
              <a:t>) sensitivity in dealing with others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/>
              <a:t>He had a quick eye for character, was genuinely amiable, uncontentious, </a:t>
            </a:r>
            <a:r>
              <a:rPr lang="en-US" sz="3600" b="1" dirty="0"/>
              <a:t>tactful</a:t>
            </a:r>
            <a:r>
              <a:rPr lang="en-US" sz="3600" dirty="0"/>
              <a:t>, masterful; and it may be assumed from his success that he was wary or shrewd to a degree.</a:t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3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800" dirty="0" smtClean="0">
                <a:solidFill>
                  <a:srgbClr val="FF0000"/>
                </a:solidFill>
              </a:rPr>
              <a:t>Alter: Other</a:t>
            </a:r>
            <a:endParaRPr lang="en-US" sz="1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46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Alternate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(verb) taking the place of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b="1" dirty="0"/>
              <a:t>In </a:t>
            </a:r>
            <a:r>
              <a:rPr lang="en-US" sz="3600" b="1" dirty="0" err="1"/>
              <a:t>Lingula</a:t>
            </a:r>
            <a:r>
              <a:rPr lang="en-US" sz="3600" b="1" dirty="0"/>
              <a:t> the shell is composed of alternate layers of chitin and of phosphate of lime.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293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8800" b="1" dirty="0" smtClean="0"/>
              <a:t>Altercations</a:t>
            </a:r>
            <a:endParaRPr lang="en-US" sz="8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Definition: </a:t>
            </a:r>
            <a:r>
              <a:rPr lang="en-US" sz="3600" dirty="0"/>
              <a:t>(noun) a noisy argument</a:t>
            </a: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Example: </a:t>
            </a:r>
            <a:r>
              <a:rPr lang="en-US" sz="3600" dirty="0" smtClean="0"/>
              <a:t>When </a:t>
            </a:r>
            <a:r>
              <a:rPr lang="en-US" sz="3600" dirty="0"/>
              <a:t>heated by </a:t>
            </a:r>
            <a:r>
              <a:rPr lang="en-US" sz="3600" b="1" dirty="0"/>
              <a:t>altercation</a:t>
            </a:r>
            <a:r>
              <a:rPr lang="en-US" sz="3600" dirty="0"/>
              <a:t>, he made unsparing use of </a:t>
            </a:r>
            <a:r>
              <a:rPr lang="en-US" sz="3600" dirty="0" smtClean="0"/>
              <a:t>sarcasm.</a:t>
            </a:r>
            <a:r>
              <a:rPr lang="en-US" sz="3600" dirty="0"/>
              <a:t/>
            </a:r>
            <a:br>
              <a:rPr lang="en-US" sz="36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09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482</Words>
  <Application>Microsoft Office PowerPoint</Application>
  <PresentationFormat>Widescreen</PresentationFormat>
  <Paragraphs>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English IV</vt:lpstr>
      <vt:lpstr>PowerPoint Presentation</vt:lpstr>
      <vt:lpstr>Contact</vt:lpstr>
      <vt:lpstr>Intact</vt:lpstr>
      <vt:lpstr>Tactile</vt:lpstr>
      <vt:lpstr>Tactful</vt:lpstr>
      <vt:lpstr>PowerPoint Presentation</vt:lpstr>
      <vt:lpstr>Alternate</vt:lpstr>
      <vt:lpstr>Altercations</vt:lpstr>
      <vt:lpstr>Falter</vt:lpstr>
      <vt:lpstr>Inalterable</vt:lpstr>
      <vt:lpstr>PowerPoint Presentation</vt:lpstr>
      <vt:lpstr>Crucial</vt:lpstr>
      <vt:lpstr>Crucifix</vt:lpstr>
      <vt:lpstr>Crucify</vt:lpstr>
      <vt:lpstr>Excruciate</vt:lpstr>
      <vt:lpstr>PowerPoint Presentation</vt:lpstr>
      <vt:lpstr>Metamorphosis</vt:lpstr>
      <vt:lpstr>Polymorphous</vt:lpstr>
      <vt:lpstr>Anthropomorphic</vt:lpstr>
      <vt:lpstr>Morphology</vt:lpstr>
      <vt:lpstr>PowerPoint Presentation</vt:lpstr>
      <vt:lpstr>Unison</vt:lpstr>
      <vt:lpstr>Sonorous</vt:lpstr>
      <vt:lpstr>Resonate</vt:lpstr>
      <vt:lpstr>Sonic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IV</dc:title>
  <dc:creator>Rebecca Crist</dc:creator>
  <cp:lastModifiedBy>Rebecca Crist</cp:lastModifiedBy>
  <cp:revision>9</cp:revision>
  <dcterms:created xsi:type="dcterms:W3CDTF">2017-07-15T17:38:19Z</dcterms:created>
  <dcterms:modified xsi:type="dcterms:W3CDTF">2017-07-27T04:35:30Z</dcterms:modified>
</cp:coreProperties>
</file>