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58" d="100"/>
          <a:sy n="58" d="100"/>
        </p:scale>
        <p:origin x="2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1B2C-91D2-4694-AB4B-DE41786D288C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0191-ED97-4BF1-885E-213B35A94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35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1B2C-91D2-4694-AB4B-DE41786D288C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0191-ED97-4BF1-885E-213B35A94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8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1B2C-91D2-4694-AB4B-DE41786D288C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0191-ED97-4BF1-885E-213B35A94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1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1B2C-91D2-4694-AB4B-DE41786D288C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0191-ED97-4BF1-885E-213B35A94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6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1B2C-91D2-4694-AB4B-DE41786D288C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0191-ED97-4BF1-885E-213B35A94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9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1B2C-91D2-4694-AB4B-DE41786D288C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0191-ED97-4BF1-885E-213B35A94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90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1B2C-91D2-4694-AB4B-DE41786D288C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0191-ED97-4BF1-885E-213B35A94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1B2C-91D2-4694-AB4B-DE41786D288C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0191-ED97-4BF1-885E-213B35A94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2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1B2C-91D2-4694-AB4B-DE41786D288C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0191-ED97-4BF1-885E-213B35A94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1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1B2C-91D2-4694-AB4B-DE41786D288C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0191-ED97-4BF1-885E-213B35A94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1B2C-91D2-4694-AB4B-DE41786D288C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0191-ED97-4BF1-885E-213B35A94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9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61B2C-91D2-4694-AB4B-DE41786D288C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00191-ED97-4BF1-885E-213B35A94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596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</a:rPr>
              <a:t>English IV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/>
              <a:t>Roots </a:t>
            </a:r>
            <a:r>
              <a:rPr lang="en-US" sz="3600" smtClean="0"/>
              <a:t>List 3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494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Pedantry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(noun) excessive concern with minor details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  <a:r>
              <a:rPr lang="en-US" sz="3600" dirty="0"/>
              <a:t>His poems are elegant and free from the conceits and pedantry of the earlier writers.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426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Pedagogue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(noun) a teacher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  <a:r>
              <a:rPr lang="en-US" sz="3600" dirty="0"/>
              <a:t>Although my </a:t>
            </a:r>
            <a:r>
              <a:rPr lang="en-US" sz="3600" dirty="0" smtClean="0"/>
              <a:t>History pedagogue </a:t>
            </a:r>
            <a:r>
              <a:rPr lang="en-US" sz="3600" dirty="0"/>
              <a:t>is a nice man, he never appears excited about his lectures.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30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Phil: Love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979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Philosopher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(noun) one who offers views on profound questions in </a:t>
            </a:r>
            <a:r>
              <a:rPr lang="en-US" sz="3600" dirty="0" smtClean="0"/>
              <a:t>ethics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  <a:r>
              <a:rPr lang="en-US" sz="3600" dirty="0"/>
              <a:t>But as you are a philosopher, be a consistent one, look at the other side of the question and you will see that your duty, on the contrary, is to take care of yourself.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519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Philanthropist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(noun) one who seeks to promote the welfare of others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  <a:r>
              <a:rPr lang="en-US" sz="3600" dirty="0"/>
              <a:t>Even though my daughter does not have a lot, she is a philanthropist because she is always trying to feed homeless people.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775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Philander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(noun) one who readily enters into a relationship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fontAlgn="base"/>
            <a:r>
              <a:rPr lang="en-US" sz="3600" b="1" dirty="0"/>
              <a:t>Example: </a:t>
            </a:r>
            <a:r>
              <a:rPr lang="en-US" sz="3600" dirty="0"/>
              <a:t>He was a known flirt who liked to philander with several women.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53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Hemophilia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(noun) the inability to clot blood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  <a:r>
              <a:rPr lang="en-US" sz="3600" dirty="0"/>
              <a:t>Changes in the </a:t>
            </a:r>
            <a:r>
              <a:rPr lang="en-US" sz="3600" dirty="0" smtClean="0"/>
              <a:t>prescription drugs have </a:t>
            </a:r>
            <a:r>
              <a:rPr lang="en-US" sz="3600" dirty="0"/>
              <a:t>been opposed by hemophilia patient groups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919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Phys: Nature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237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Physician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Definition: </a:t>
            </a:r>
            <a:r>
              <a:rPr lang="en-US" sz="3200" dirty="0"/>
              <a:t>(noun) a person qualified to practice medicine</a:t>
            </a: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Example: </a:t>
            </a:r>
            <a:r>
              <a:rPr lang="en-US" sz="3200" dirty="0" smtClean="0"/>
              <a:t>After year of medical school and rotations, the graduates were finally able to called themselves physicians. </a:t>
            </a:r>
            <a:endParaRPr lang="en-US" sz="32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752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Physical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relating to the body instead of the mind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  <a:r>
              <a:rPr lang="en-US" sz="3600" dirty="0"/>
              <a:t>Fatigued, overwhelmed, Deidre was unable to summon the physical strength to move or the willpower to order him away.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915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Path: Feeling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05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Physique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(noun) the form, size, and development of one’s body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  <a:r>
              <a:rPr lang="en-US" sz="3600" dirty="0"/>
              <a:t>His panther-like physique and tattoos gave him all the appearance of a threat</a:t>
            </a:r>
            <a:br>
              <a:rPr lang="en-US" sz="36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8293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Physiology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(noun) the biology that deals with the functions of living </a:t>
            </a:r>
            <a:r>
              <a:rPr lang="en-US" sz="3600" dirty="0" smtClean="0"/>
              <a:t>organisms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  <a:r>
              <a:rPr lang="en-US" sz="3600" dirty="0"/>
              <a:t>My </a:t>
            </a:r>
            <a:r>
              <a:rPr lang="en-US" sz="3600" dirty="0" err="1"/>
              <a:t>fitbit</a:t>
            </a:r>
            <a:r>
              <a:rPr lang="en-US" sz="3600" dirty="0"/>
              <a:t> keeps me updated about any and all physiological changes throughout the course of my day.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6386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err="1" smtClean="0">
                <a:solidFill>
                  <a:srgbClr val="FF0000"/>
                </a:solidFill>
              </a:rPr>
              <a:t>Scrib</a:t>
            </a:r>
            <a:r>
              <a:rPr lang="en-US" sz="13800" dirty="0" smtClean="0">
                <a:solidFill>
                  <a:srgbClr val="FF0000"/>
                </a:solidFill>
              </a:rPr>
              <a:t>/Script: Write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4370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Scripture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(noun) sacred writings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  <a:r>
              <a:rPr lang="en-US" sz="3600" dirty="0" smtClean="0"/>
              <a:t>The religious ceremony included passages from the scripture. 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6765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Manuscript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(noun) something written by hand instead of being typed or </a:t>
            </a:r>
            <a:r>
              <a:rPr lang="en-US" sz="3600" dirty="0" smtClean="0"/>
              <a:t>recorded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  <a:r>
              <a:rPr lang="en-US" sz="3600" dirty="0" smtClean="0"/>
              <a:t>Sometimes a manuscript is the most genuine way to get a letter across. 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5915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Postscript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(noun) an additional remark at the end of a letter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1075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Transcribe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(verb) put thoughts into printed form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  <a:r>
              <a:rPr lang="en-US" sz="3600" dirty="0" smtClean="0"/>
              <a:t>It was hard to do, but I was able to transcribe my dream.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834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Sympathy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Definition: </a:t>
            </a:r>
            <a:r>
              <a:rPr lang="en-US" sz="3600" dirty="0"/>
              <a:t>(noun) feelings of sorrow for someone </a:t>
            </a:r>
            <a:r>
              <a:rPr lang="en-US" sz="3600" dirty="0" smtClean="0"/>
              <a:t>else</a:t>
            </a:r>
            <a:endParaRPr lang="en-US" sz="3600" b="1" dirty="0" smtClean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 smtClean="0"/>
              <a:t>Example: </a:t>
            </a:r>
            <a:r>
              <a:rPr lang="en-US" sz="3600" dirty="0" smtClean="0"/>
              <a:t>I’ve had a lot of sympathy toward her since her grandpa died. 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329818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Pathological 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compulsive or obsessive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  <a:r>
              <a:rPr lang="en-US" sz="3600" dirty="0"/>
              <a:t>Because Will is a </a:t>
            </a:r>
            <a:r>
              <a:rPr lang="en-US" sz="3600" b="1" dirty="0"/>
              <a:t>pathological</a:t>
            </a:r>
            <a:r>
              <a:rPr lang="en-US" sz="3600" dirty="0"/>
              <a:t> gambler, he will steal from his family to continue his habit.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35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Empathetic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being able to understand one’s feelings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fontAlgn="base"/>
            <a:r>
              <a:rPr lang="en-US" sz="3600" b="1" dirty="0"/>
              <a:t>Example: </a:t>
            </a:r>
            <a:r>
              <a:rPr lang="en-US" sz="3600" dirty="0"/>
              <a:t>Because Ginger has a strong sense of empathy, she will be a very effective marriage counselor.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880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Apathy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(noun) a lack of interest or concern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  <a:r>
              <a:rPr lang="en-US" sz="3600" dirty="0"/>
              <a:t>Are we talking about a general male apathy toward work, I wonder?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05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Ped: Child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915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b="1" dirty="0" smtClean="0"/>
              <a:t>Pediatrician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(noun) a doctor specializing in children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  <a:r>
              <a:rPr lang="en-US" sz="3600" dirty="0" smtClean="0"/>
              <a:t>I set up a meeting with my kid’s pediatrician for a general check up. 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86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Pedophilia 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(noun) an adult having a sexual interest in a </a:t>
            </a:r>
            <a:r>
              <a:rPr lang="en-US" sz="3600" dirty="0" smtClean="0"/>
              <a:t>child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  <a:r>
              <a:rPr lang="en-US" sz="3600" dirty="0"/>
              <a:t>The pedophile was apprehended after I strongly convinced a country sheriff I knew what I was talking about and not giving false testimony.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19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</TotalTime>
  <Words>616</Words>
  <Application>Microsoft Office PowerPoint</Application>
  <PresentationFormat>Widescreen</PresentationFormat>
  <Paragraphs>87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English IV</vt:lpstr>
      <vt:lpstr>PowerPoint Presentation</vt:lpstr>
      <vt:lpstr>Sympathy</vt:lpstr>
      <vt:lpstr>Pathological </vt:lpstr>
      <vt:lpstr>Empathetic</vt:lpstr>
      <vt:lpstr>Apathy</vt:lpstr>
      <vt:lpstr>PowerPoint Presentation</vt:lpstr>
      <vt:lpstr>Pediatrician</vt:lpstr>
      <vt:lpstr>Pedophilia </vt:lpstr>
      <vt:lpstr>Pedantry</vt:lpstr>
      <vt:lpstr>Pedagogue</vt:lpstr>
      <vt:lpstr>PowerPoint Presentation</vt:lpstr>
      <vt:lpstr>Philosopher</vt:lpstr>
      <vt:lpstr>Philanthropist</vt:lpstr>
      <vt:lpstr>Philander</vt:lpstr>
      <vt:lpstr>Hemophilia</vt:lpstr>
      <vt:lpstr>PowerPoint Presentation</vt:lpstr>
      <vt:lpstr>Physician</vt:lpstr>
      <vt:lpstr>Physical</vt:lpstr>
      <vt:lpstr>Physique</vt:lpstr>
      <vt:lpstr>Physiology</vt:lpstr>
      <vt:lpstr>PowerPoint Presentation</vt:lpstr>
      <vt:lpstr>Scripture</vt:lpstr>
      <vt:lpstr>Manuscript</vt:lpstr>
      <vt:lpstr>Postscript</vt:lpstr>
      <vt:lpstr>Transcribe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IV</dc:title>
  <dc:creator>Rebecca Crist</dc:creator>
  <cp:lastModifiedBy>Rebecca Crist</cp:lastModifiedBy>
  <cp:revision>12</cp:revision>
  <dcterms:created xsi:type="dcterms:W3CDTF">2017-07-15T17:01:46Z</dcterms:created>
  <dcterms:modified xsi:type="dcterms:W3CDTF">2017-07-26T03:16:45Z</dcterms:modified>
</cp:coreProperties>
</file>