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F560-3E68-46BD-9577-A2F08BBBCC3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678-0560-4DEC-83DD-AB53C830A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6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F560-3E68-46BD-9577-A2F08BBBCC3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678-0560-4DEC-83DD-AB53C830A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4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F560-3E68-46BD-9577-A2F08BBBCC3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678-0560-4DEC-83DD-AB53C830A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1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F560-3E68-46BD-9577-A2F08BBBCC3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678-0560-4DEC-83DD-AB53C830A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4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F560-3E68-46BD-9577-A2F08BBBCC3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678-0560-4DEC-83DD-AB53C830A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F560-3E68-46BD-9577-A2F08BBBCC3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678-0560-4DEC-83DD-AB53C830A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3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F560-3E68-46BD-9577-A2F08BBBCC3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678-0560-4DEC-83DD-AB53C830A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F560-3E68-46BD-9577-A2F08BBBCC3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678-0560-4DEC-83DD-AB53C830A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7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F560-3E68-46BD-9577-A2F08BBBCC3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678-0560-4DEC-83DD-AB53C830A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F560-3E68-46BD-9577-A2F08BBBCC3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678-0560-4DEC-83DD-AB53C830A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5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F560-3E68-46BD-9577-A2F08BBBCC3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678-0560-4DEC-83DD-AB53C830A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4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BF560-3E68-46BD-9577-A2F08BBBCC3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5C678-0560-4DEC-83DD-AB53C830A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493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English IV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Roots List 13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75000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Mediocre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of moderate quality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George will never get promoted if he keeps doing mediocre work.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99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Mediate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(verb) intervene between people in a dispute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According to the contract, an arbitrator will mediate the business dispute between the two firms.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812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err="1" smtClean="0">
                <a:solidFill>
                  <a:srgbClr val="FF0000"/>
                </a:solidFill>
              </a:rPr>
              <a:t>Ir</a:t>
            </a:r>
            <a:r>
              <a:rPr lang="en-US" sz="13800" dirty="0" smtClean="0">
                <a:solidFill>
                  <a:srgbClr val="FF0000"/>
                </a:solidFill>
              </a:rPr>
              <a:t>: Not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121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Irregular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not even or balanced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The trains run on an irregular schedule, frustrating commuters.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932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/>
              <a:t>Irredeemable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not able to be saved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</a:t>
            </a:r>
            <a:r>
              <a:rPr lang="en-US" sz="3600" dirty="0" smtClean="0"/>
              <a:t>: Her grades were too low and became irredeemable.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245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Irrational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not logical or reasonable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My irrational horror of heights prevents me from flying.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37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Irreparable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impossible to fix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Jan and Tom are house hunting because the hurricane left their residence in an irreparable condition.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260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err="1" smtClean="0">
                <a:solidFill>
                  <a:srgbClr val="FF0000"/>
                </a:solidFill>
              </a:rPr>
              <a:t>Ject</a:t>
            </a:r>
            <a:r>
              <a:rPr lang="en-US" sz="13800" dirty="0" smtClean="0">
                <a:solidFill>
                  <a:srgbClr val="FF0000"/>
                </a:solidFill>
              </a:rPr>
              <a:t>: Throw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60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Reject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(verb) dismiss as </a:t>
            </a:r>
            <a:r>
              <a:rPr lang="en-US" sz="3600" dirty="0" smtClean="0"/>
              <a:t>inadequate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The chef will reject any produce that doesn’t look fresh.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29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Eject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(</a:t>
            </a:r>
            <a:r>
              <a:rPr lang="en-US" sz="3600" dirty="0"/>
              <a:t>verb) force or throw out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When the unruly patron began to throw things in the restaurant, the manager quickly decided to eject the man onto the sidewalk in front of the restaurant.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411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err="1" smtClean="0">
                <a:solidFill>
                  <a:srgbClr val="FF0000"/>
                </a:solidFill>
              </a:rPr>
              <a:t>Chrom</a:t>
            </a:r>
            <a:r>
              <a:rPr lang="en-US" sz="13800" dirty="0" smtClean="0">
                <a:solidFill>
                  <a:srgbClr val="FF0000"/>
                </a:solidFill>
              </a:rPr>
              <a:t>: Color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0432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Interject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(verb) to say something abruptly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If the speaker does not interject excitement in his speech soon, he’ll probably see members of his audience fall asleep.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63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Project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(verb) extend out past something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</a:t>
            </a:r>
            <a:r>
              <a:rPr lang="en-US" sz="3600" dirty="0" smtClean="0"/>
              <a:t>: He projected the ball past the receiver.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00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Min: Small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17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Minority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the smaller number or part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While most of her friends yearned to go to prom, she was among the minority who despised school dances.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326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Miniscule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extremely small or tiny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Compared to the gigantic medical tools of the past, today’s medical equipment is minuscule.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950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Minutiae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the small details of something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In the world of psychology, there is no such thing as minutiae because every detail of a person’s life matters.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9848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Miniature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a much smaller size than normal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Even though the miniature horses could not be ridden due to their small height and weight, they were just as strong enough to pull a cart like the regular horses.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387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Monochromatic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Definition: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having one color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 smtClean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The bride wanted her wedding color scheme to be monochromatic, with no bright colors to take the attention off of her dress.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7519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Achromatic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free from color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While touring the achromatic art exhibit, it became a little boring when none of the paintings contained color.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286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Chromatics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pertaining to colors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After the thunderstorm, Sarah noticed a chromatic display in the sky but unsure if it was a rainbow.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199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Chromosome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proteins carrying genetic information in cells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A chromosome is the cell organelle that contains the genes that define an organism’s traits.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95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err="1" smtClean="0">
                <a:solidFill>
                  <a:srgbClr val="FF0000"/>
                </a:solidFill>
              </a:rPr>
              <a:t>Medi</a:t>
            </a:r>
            <a:r>
              <a:rPr lang="en-US" sz="13800" dirty="0" smtClean="0">
                <a:solidFill>
                  <a:srgbClr val="FF0000"/>
                </a:solidFill>
              </a:rPr>
              <a:t>: Middle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389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Medieval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relating to the Middle Ages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Knights were some of the most important people during medieval times.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846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Medium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about halfway between two extremes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</a:t>
            </a:r>
            <a:r>
              <a:rPr lang="en-US" sz="3600" dirty="0" smtClean="0"/>
              <a:t>: When in doubt, go with the medium choice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17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603</Words>
  <Application>Microsoft Office PowerPoint</Application>
  <PresentationFormat>Widescreen</PresentationFormat>
  <Paragraphs>107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English IV</vt:lpstr>
      <vt:lpstr>PowerPoint Presentation</vt:lpstr>
      <vt:lpstr>Monochromatic</vt:lpstr>
      <vt:lpstr>Achromatic</vt:lpstr>
      <vt:lpstr>Chromatics</vt:lpstr>
      <vt:lpstr>Chromosome</vt:lpstr>
      <vt:lpstr>PowerPoint Presentation</vt:lpstr>
      <vt:lpstr>Medieval</vt:lpstr>
      <vt:lpstr>Medium</vt:lpstr>
      <vt:lpstr>Mediocre</vt:lpstr>
      <vt:lpstr>Mediate</vt:lpstr>
      <vt:lpstr>PowerPoint Presentation</vt:lpstr>
      <vt:lpstr>Irregular</vt:lpstr>
      <vt:lpstr>Irredeemable</vt:lpstr>
      <vt:lpstr>Irrational</vt:lpstr>
      <vt:lpstr>Irreparable</vt:lpstr>
      <vt:lpstr>PowerPoint Presentation</vt:lpstr>
      <vt:lpstr>Reject</vt:lpstr>
      <vt:lpstr>Eject</vt:lpstr>
      <vt:lpstr>Interject</vt:lpstr>
      <vt:lpstr>Project</vt:lpstr>
      <vt:lpstr>PowerPoint Presentation</vt:lpstr>
      <vt:lpstr>Minority</vt:lpstr>
      <vt:lpstr>Miniscule</vt:lpstr>
      <vt:lpstr>Minutiae</vt:lpstr>
      <vt:lpstr>Miniature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IV</dc:title>
  <dc:creator>Rebecca Crist</dc:creator>
  <cp:lastModifiedBy>Rebecca Crist</cp:lastModifiedBy>
  <cp:revision>7</cp:revision>
  <dcterms:created xsi:type="dcterms:W3CDTF">2017-07-21T03:11:20Z</dcterms:created>
  <dcterms:modified xsi:type="dcterms:W3CDTF">2017-08-04T01:07:38Z</dcterms:modified>
</cp:coreProperties>
</file>