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0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0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5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3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7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4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9696-3757-4A2D-AE53-EE30BFF0282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967F5-658D-44A8-BCE8-A1A8C19D4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05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English IV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12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1611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Solarium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room with expansive windows to allow the sun in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The solarium was the most beautiful room in the mansion.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1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Solstice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when the sun reaches the highest or lowest points in the sky at noon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The winter solstice occurs in December and is the shortest day of the year.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85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FF0000"/>
                </a:solidFill>
              </a:rPr>
              <a:t>Temp: Time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73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Temporary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lasting only a limited amount of time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Stephen knew that the patch was only a temporary fix and that he would need to purchase a new tire soon.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0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Contemporary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living or occurring at the current time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The art critic who was used to reviewing pieces from the </a:t>
            </a:r>
            <a:r>
              <a:rPr lang="en-US" sz="3600" dirty="0" smtClean="0"/>
              <a:t>1930s </a:t>
            </a:r>
            <a:r>
              <a:rPr lang="en-US" sz="3600" dirty="0"/>
              <a:t>and </a:t>
            </a:r>
            <a:r>
              <a:rPr lang="en-US" sz="3600" dirty="0" smtClean="0"/>
              <a:t>1940s </a:t>
            </a:r>
            <a:r>
              <a:rPr lang="en-US" sz="3600" dirty="0"/>
              <a:t>did not have anything positive to say about contemporary art.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8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Temporal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relating to worldly things instead of spiritual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Liam's very religious aunt believes people should shun temporal pleasures and focus on being worthy of the joys of the afterlife.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3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Tempo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speed at which a passage of music should be </a:t>
            </a:r>
            <a:r>
              <a:rPr lang="en-US" sz="3600" dirty="0" smtClean="0"/>
              <a:t>played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900" dirty="0"/>
              <a:t>Example</a:t>
            </a:r>
            <a:r>
              <a:rPr lang="en-US" sz="3900" dirty="0" smtClean="0"/>
              <a:t>: </a:t>
            </a:r>
            <a:r>
              <a:rPr lang="en-US" sz="4000" dirty="0"/>
              <a:t>Keeping tempo with the drummer, the singer made sure not to sing too slowly or too fast.</a:t>
            </a:r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14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Vit</a:t>
            </a:r>
            <a:r>
              <a:rPr lang="en-US" sz="13800" dirty="0" smtClean="0">
                <a:solidFill>
                  <a:srgbClr val="FF0000"/>
                </a:solidFill>
              </a:rPr>
              <a:t>: Life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08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Vital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absolutely necessary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Peanut butter is a vital ingredient in the recipe for peanut butter cookies.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46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Vitality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state of being strong and active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Though not a shining example of vitality, the runner was proud he was still standing after completing the race.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7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Loc</a:t>
            </a:r>
            <a:r>
              <a:rPr lang="en-US" sz="13800" dirty="0" smtClean="0">
                <a:solidFill>
                  <a:srgbClr val="FF0000"/>
                </a:solidFill>
              </a:rPr>
              <a:t>: Place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960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Vitamin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organic substances used to keep the body healthy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The picky eater needs a vitamin supplement to help her get all the nutrients her body needs.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94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Vitascope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one of the first motion picture projectors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The vitascope was an essential part of cinema.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98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Voc</a:t>
            </a:r>
            <a:r>
              <a:rPr lang="en-US" sz="13800" dirty="0" smtClean="0">
                <a:solidFill>
                  <a:srgbClr val="FF0000"/>
                </a:solidFill>
              </a:rPr>
              <a:t>: Call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4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Vocal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the voice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The vocal coach had to help the student reach her goals.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19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Advocate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to speak in favor of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Since Jason is an advocate of living a healthy life, I find it quite surprising he smokes cigarettes.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60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Equivocate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to use unclear expressions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When things are not going Margie’s way, she will often twist the truth and equivocate to put things in her favor.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42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Unequivocal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having only one meaning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Since we raised over a million dollars for our charity, we considered the fundraiser to be an unequivocal success.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7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Location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particular place or position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Is your phone losing service because of your location?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4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Dislocate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move from proper place or position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I think it’s time that I dislocate myself from this friendship.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Relocate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move to a new place and establish one’s home there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 smtClean="0"/>
              <a:t>Example: </a:t>
            </a:r>
            <a:r>
              <a:rPr lang="en-US" sz="3600" dirty="0" smtClean="0"/>
              <a:t>After </a:t>
            </a:r>
            <a:r>
              <a:rPr lang="en-US" sz="3600" dirty="0"/>
              <a:t>meeting the man of her dreams online, </a:t>
            </a:r>
            <a:r>
              <a:rPr lang="en-US" sz="3600" dirty="0" smtClean="0"/>
              <a:t>Susie realized </a:t>
            </a:r>
            <a:r>
              <a:rPr lang="en-US" sz="3600" dirty="0"/>
              <a:t>she would have to relocate to Chicago since she lived in Seattle after marrying him.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5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Locomotive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powered vehicle used to move trains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The locomotive slammed into the car parked on the tracks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8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Sol: Sun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3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Solar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determined by the sun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A solar eclipse left onlookers unable to see the full sun in the sky.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6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Parasol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light umbrella used to provide shade from the sun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Hiding from the Kentucky Derby heat, the toffee-nosed lady shaded herself with a parasol.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9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659</Words>
  <Application>Microsoft Office PowerPoint</Application>
  <PresentationFormat>Widescreen</PresentationFormat>
  <Paragraphs>107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Location</vt:lpstr>
      <vt:lpstr>Dislocate</vt:lpstr>
      <vt:lpstr>Relocate</vt:lpstr>
      <vt:lpstr>Locomotive</vt:lpstr>
      <vt:lpstr>PowerPoint Presentation</vt:lpstr>
      <vt:lpstr>Solar</vt:lpstr>
      <vt:lpstr>Parasol</vt:lpstr>
      <vt:lpstr>Solarium</vt:lpstr>
      <vt:lpstr>Solstice</vt:lpstr>
      <vt:lpstr>PowerPoint Presentation</vt:lpstr>
      <vt:lpstr>Temporary</vt:lpstr>
      <vt:lpstr>Contemporary</vt:lpstr>
      <vt:lpstr>Temporal</vt:lpstr>
      <vt:lpstr>Tempo</vt:lpstr>
      <vt:lpstr>PowerPoint Presentation</vt:lpstr>
      <vt:lpstr>Vital</vt:lpstr>
      <vt:lpstr>Vitality</vt:lpstr>
      <vt:lpstr>Vitamin</vt:lpstr>
      <vt:lpstr>Vitascope</vt:lpstr>
      <vt:lpstr>PowerPoint Presentation</vt:lpstr>
      <vt:lpstr>Vocal</vt:lpstr>
      <vt:lpstr>Advocate</vt:lpstr>
      <vt:lpstr>Equivocate</vt:lpstr>
      <vt:lpstr>Unequivocal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7</cp:revision>
  <dcterms:created xsi:type="dcterms:W3CDTF">2017-07-21T03:14:06Z</dcterms:created>
  <dcterms:modified xsi:type="dcterms:W3CDTF">2017-08-04T00:41:02Z</dcterms:modified>
</cp:coreProperties>
</file>