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2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3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2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4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0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2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2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7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8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0BE7-A4AF-4939-A480-E5623E6BAD86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89CFD-79B6-4ADE-818B-E8717F39A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77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English IV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Roots List 11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5914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Corporal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low-ranking officer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Shooting someone is sure to cause him or her a great deal of corporal suffering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34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Corpulent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fat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 smtClean="0"/>
              <a:t>Example: </a:t>
            </a:r>
            <a:r>
              <a:rPr lang="en-US" sz="3600" dirty="0" smtClean="0"/>
              <a:t>After </a:t>
            </a:r>
            <a:r>
              <a:rPr lang="en-US" sz="3600" dirty="0"/>
              <a:t>overeating for months, the skinny </a:t>
            </a:r>
            <a:r>
              <a:rPr lang="en-US" sz="3600" dirty="0" smtClean="0"/>
              <a:t>kid became </a:t>
            </a:r>
            <a:r>
              <a:rPr lang="en-US" sz="3600" dirty="0"/>
              <a:t>somewhat corpulent.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7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Alg</a:t>
            </a:r>
            <a:r>
              <a:rPr lang="en-US" sz="13800" dirty="0" smtClean="0">
                <a:solidFill>
                  <a:srgbClr val="FF0000"/>
                </a:solidFill>
              </a:rPr>
              <a:t>: Pain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10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Neuralgia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pain caused by a nerve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Shingles affects both the skin and the nerves and is often accompanied by neuralgia or pain in the nerve path.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16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Analgesic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drug that makes one free of pain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The external uses of the drug are mainly analgesic. </a:t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43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Nostalgia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aching for the familiar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If my brother sees the family pictures and videos, nostalgia may help him regain his memory.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17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err="1" smtClean="0"/>
              <a:t>Algogenic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producing pain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If I twist your arm hard enough, it will be </a:t>
            </a:r>
            <a:r>
              <a:rPr lang="en-US" sz="3600" dirty="0" err="1" smtClean="0"/>
              <a:t>algogenic</a:t>
            </a:r>
            <a:r>
              <a:rPr lang="en-US" sz="3600" dirty="0" smtClean="0"/>
              <a:t>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95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Gam: Marriage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02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Monogamy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marriage with only one person at a </a:t>
            </a:r>
            <a:r>
              <a:rPr lang="en-US" sz="3600" dirty="0" smtClean="0"/>
              <a:t>time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/>
              <a:t>Example</a:t>
            </a:r>
            <a:r>
              <a:rPr lang="en-US" sz="3600" dirty="0" smtClean="0"/>
              <a:t>: </a:t>
            </a:r>
            <a:r>
              <a:rPr lang="en-US" sz="3600" dirty="0"/>
              <a:t>When my husband and I got married, we took a vow of monogamy.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72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Misogamist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hatred of marriage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Some children of divorce grow up to be misogamists.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-Phobia: Fear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42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Polygamy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having one or more spouse at a time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 smtClean="0"/>
              <a:t>Example: </a:t>
            </a:r>
            <a:r>
              <a:rPr lang="en-US" sz="3600" dirty="0" smtClean="0"/>
              <a:t>In </a:t>
            </a:r>
            <a:r>
              <a:rPr lang="en-US" sz="3600" dirty="0"/>
              <a:t>some countries polygamy is legal, and many men have a number of brides.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34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err="1"/>
              <a:t>Pseudogamy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sacred marriage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The </a:t>
            </a:r>
            <a:r>
              <a:rPr lang="en-US" sz="3600" dirty="0" err="1" smtClean="0"/>
              <a:t>pseudogamy</a:t>
            </a:r>
            <a:r>
              <a:rPr lang="en-US" sz="3600" dirty="0" smtClean="0"/>
              <a:t> was blessed by the priest.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05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Grad: Step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41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Graduate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person who has successfully completed a course of </a:t>
            </a:r>
            <a:r>
              <a:rPr lang="en-US" sz="3600" dirty="0" smtClean="0"/>
              <a:t>study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Who knew that guy would graduate?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92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Gradual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progressing slowly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Example: It is usually a bad idea to jump from a cold environment to a hot one, so you should look to heat yourself through gradual means if you’ve been out in the cold.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50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Upgrade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(verb) raise to a higher standard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It’s time to upgrade your expectations.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7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Gradient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(</a:t>
            </a:r>
            <a:r>
              <a:rPr lang="en-US" sz="3600" dirty="0"/>
              <a:t>noun) an inclined part of a road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The gradient on the hill was enough for the lawn mower to </a:t>
            </a:r>
            <a:r>
              <a:rPr lang="en-US" sz="3600" smtClean="0"/>
              <a:t>flip over.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6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Claustrophobia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extreme fear of confined spaces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 smtClean="0"/>
              <a:t>Example: </a:t>
            </a:r>
            <a:r>
              <a:rPr lang="en-US" sz="3600" dirty="0" smtClean="0"/>
              <a:t>The </a:t>
            </a:r>
            <a:r>
              <a:rPr lang="en-US" sz="3600" dirty="0"/>
              <a:t>doctor told me that my claustrophobia was the reason I was afraid of flying.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6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err="1" smtClean="0"/>
              <a:t>Mysophobia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fear of germs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I’m not sure how anyone with </a:t>
            </a:r>
            <a:r>
              <a:rPr lang="en-US" sz="3600" dirty="0" err="1" smtClean="0"/>
              <a:t>mysophobia</a:t>
            </a:r>
            <a:r>
              <a:rPr lang="en-US" sz="3600" dirty="0" smtClean="0"/>
              <a:t> goes out in public.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err="1" smtClean="0"/>
              <a:t>Autophobia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fear of being alone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Her </a:t>
            </a:r>
            <a:r>
              <a:rPr lang="en-US" sz="3600" dirty="0" err="1" smtClean="0"/>
              <a:t>autophobia</a:t>
            </a:r>
            <a:r>
              <a:rPr lang="en-US" sz="3600" dirty="0" smtClean="0"/>
              <a:t> has become crippling since her husband died.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8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Ergophobia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fear of work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</a:t>
            </a:r>
            <a:r>
              <a:rPr lang="en-US" sz="3600" dirty="0" smtClean="0"/>
              <a:t>: Ergophobia has kept him from getting a job for years. 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8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Corp: Body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5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Corpse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dead body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 smtClean="0"/>
              <a:t>Example: </a:t>
            </a:r>
            <a:r>
              <a:rPr lang="en-US" sz="3600" dirty="0" smtClean="0"/>
              <a:t>On </a:t>
            </a:r>
            <a:r>
              <a:rPr lang="en-US" sz="3600" dirty="0"/>
              <a:t>Halloween, the child dressed up like a dead corpse, equipped with fake blood and all.</a:t>
            </a:r>
          </a:p>
          <a:p>
            <a:pPr marL="0" indent="0">
              <a:buNone/>
            </a:pP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82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Corporation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Definition</a:t>
            </a:r>
            <a:r>
              <a:rPr lang="en-US" sz="3600" dirty="0" smtClean="0"/>
              <a:t>: </a:t>
            </a:r>
            <a:r>
              <a:rPr lang="en-US" sz="3600" dirty="0"/>
              <a:t>(noun) a company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fontAlgn="base"/>
            <a:r>
              <a:rPr lang="en-US" sz="3600" dirty="0" smtClean="0"/>
              <a:t>Example: </a:t>
            </a:r>
            <a:r>
              <a:rPr lang="en-US" sz="3600" dirty="0" smtClean="0"/>
              <a:t>Corporation </a:t>
            </a:r>
            <a:r>
              <a:rPr lang="en-US" sz="3600" dirty="0"/>
              <a:t>tax cuts meant that the business could save money on levies and put it back into the company.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9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558</Words>
  <Application>Microsoft Office PowerPoint</Application>
  <PresentationFormat>Widescreen</PresentationFormat>
  <Paragraphs>111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Claustrophobia</vt:lpstr>
      <vt:lpstr>Mysophobia</vt:lpstr>
      <vt:lpstr>Autophobia</vt:lpstr>
      <vt:lpstr>Ergophobia</vt:lpstr>
      <vt:lpstr>PowerPoint Presentation</vt:lpstr>
      <vt:lpstr>Corpse</vt:lpstr>
      <vt:lpstr>Corporation</vt:lpstr>
      <vt:lpstr>Corporal</vt:lpstr>
      <vt:lpstr>Corpulent</vt:lpstr>
      <vt:lpstr>PowerPoint Presentation</vt:lpstr>
      <vt:lpstr>Neuralgia</vt:lpstr>
      <vt:lpstr>Analgesic</vt:lpstr>
      <vt:lpstr>Nostalgia</vt:lpstr>
      <vt:lpstr>Algogenic</vt:lpstr>
      <vt:lpstr>PowerPoint Presentation</vt:lpstr>
      <vt:lpstr>Monogamy</vt:lpstr>
      <vt:lpstr>Misogamist</vt:lpstr>
      <vt:lpstr>Polygamy</vt:lpstr>
      <vt:lpstr>Pseudogamy</vt:lpstr>
      <vt:lpstr>PowerPoint Presentation</vt:lpstr>
      <vt:lpstr>Graduate</vt:lpstr>
      <vt:lpstr>Gradual</vt:lpstr>
      <vt:lpstr>Upgrade</vt:lpstr>
      <vt:lpstr>Gradient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7</cp:revision>
  <dcterms:created xsi:type="dcterms:W3CDTF">2017-07-21T03:16:25Z</dcterms:created>
  <dcterms:modified xsi:type="dcterms:W3CDTF">2017-08-03T23:26:45Z</dcterms:modified>
</cp:coreProperties>
</file>