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5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6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7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8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5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6DBE-C20F-444B-B642-EED347A7881D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14ED-A757-49AF-8C31-E4D87408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43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English IV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69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Biography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an account of someone’s life written by someone else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Writing his biography was the most detailed paper I’ve ever worked on.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717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Biopsy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removal of tissue from the </a:t>
            </a:r>
            <a:r>
              <a:rPr lang="en-US" sz="3600" dirty="0" smtClean="0"/>
              <a:t>body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 biopsy, in the majority of cases, reveals the </a:t>
            </a:r>
            <a:r>
              <a:rPr lang="en-US" sz="3600" dirty="0" smtClean="0"/>
              <a:t>mass to </a:t>
            </a:r>
            <a:r>
              <a:rPr lang="en-US" sz="3600" dirty="0"/>
              <a:t>be benign.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473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3800" b="1" dirty="0" err="1">
                <a:solidFill>
                  <a:srgbClr val="FF0000"/>
                </a:solidFill>
              </a:rPr>
              <a:t>Derm</a:t>
            </a:r>
            <a:r>
              <a:rPr lang="en-US" sz="13800" b="1" dirty="0">
                <a:solidFill>
                  <a:srgbClr val="FF0000"/>
                </a:solidFill>
              </a:rPr>
              <a:t>: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1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Epidermis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outer layer of skin covering the body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The epidermis will turn from tan to red as exposure to the sun increases.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674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Dermatologist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doctor who specializes in </a:t>
            </a:r>
            <a:r>
              <a:rPr lang="en-US" sz="3600" dirty="0" smtClean="0"/>
              <a:t>skin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He consulted a dermatologist, who promptly misdiagnosed him with a standard skin condition.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7829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Taxidermy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art of mounting the skins of </a:t>
            </a:r>
            <a:r>
              <a:rPr lang="en-US" sz="3600" dirty="0" smtClean="0"/>
              <a:t>animals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Hunters love to turn their latest kill into a taxidermy for their lodge.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1974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Hypodermic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needle used for injections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I hate needles, so taking the medicine through a hypodermic syringe is going to be tough.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617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 smtClean="0">
                <a:solidFill>
                  <a:srgbClr val="FF0000"/>
                </a:solidFill>
              </a:rPr>
              <a:t>Gen: Birth</a:t>
            </a:r>
            <a:endParaRPr lang="en-US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93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people related and separated by </a:t>
            </a:r>
            <a:r>
              <a:rPr lang="en-US" sz="3600" dirty="0" smtClean="0"/>
              <a:t>age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My cousin and I are only separated by a generation, but it makes a huge difference.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771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Genetic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the study of </a:t>
            </a:r>
            <a:r>
              <a:rPr lang="en-US" sz="3600" dirty="0" smtClean="0"/>
              <a:t>heredity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One’s genetic code decides many potential medical issues.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59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 smtClean="0">
                <a:solidFill>
                  <a:srgbClr val="FF0000"/>
                </a:solidFill>
              </a:rPr>
              <a:t>Audi: Hear</a:t>
            </a:r>
            <a:endParaRPr lang="en-US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3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Generic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something that is </a:t>
            </a:r>
            <a:r>
              <a:rPr lang="en-US" sz="3600" dirty="0" smtClean="0"/>
              <a:t>average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She had to buy the off-brand, generic medicine.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0483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where something </a:t>
            </a:r>
            <a:r>
              <a:rPr lang="en-US" sz="3600" dirty="0" smtClean="0"/>
              <a:t>began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The genesis of our friendship was when we both saw him fall down the stairs.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7587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 smtClean="0">
                <a:solidFill>
                  <a:srgbClr val="FF0000"/>
                </a:solidFill>
              </a:rPr>
              <a:t>Geo: Earth</a:t>
            </a:r>
            <a:endParaRPr lang="en-US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0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Geography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study of lands, features, and </a:t>
            </a:r>
            <a:r>
              <a:rPr lang="en-US" sz="3600" dirty="0" smtClean="0"/>
              <a:t>inhabitants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America’s geography is quite impressive.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8217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b="1" dirty="0"/>
              <a:t>(noun) the study of </a:t>
            </a:r>
            <a:r>
              <a:rPr lang="en-US" sz="3600" b="1" dirty="0" smtClean="0"/>
              <a:t>rocks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b="1" dirty="0" smtClean="0"/>
              <a:t>Geology- it’s not rock science. Oh wait, it is.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91966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Geometry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b="1" dirty="0"/>
              <a:t>(noun) the mathematics of </a:t>
            </a:r>
            <a:r>
              <a:rPr lang="en-US" sz="3600" b="1" dirty="0" smtClean="0"/>
              <a:t>shapes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b="1" dirty="0" smtClean="0"/>
              <a:t>Though it’s difficult, geometry is the one math that I think I might use later in life.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06738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Geocentric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b="1" dirty="0"/>
              <a:t>(</a:t>
            </a:r>
            <a:r>
              <a:rPr lang="en-US" sz="3600" b="1" dirty="0" err="1"/>
              <a:t>adj</a:t>
            </a:r>
            <a:r>
              <a:rPr lang="en-US" sz="3600" b="1" dirty="0"/>
              <a:t>) having the earth as the </a:t>
            </a:r>
            <a:r>
              <a:rPr lang="en-US" sz="3600" b="1" dirty="0" smtClean="0"/>
              <a:t>center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b="1" dirty="0" smtClean="0"/>
              <a:t>The solar system project I created is incorrect because it’s geocentric.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50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96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/>
              <a:t>Audience</a:t>
            </a: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(noun) a gathering of spectators or listeners at a performance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Every art form has its audience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283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Audible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(</a:t>
            </a:r>
            <a:r>
              <a:rPr lang="en-US" sz="3600" dirty="0" err="1" smtClean="0"/>
              <a:t>adj</a:t>
            </a:r>
            <a:r>
              <a:rPr lang="en-US" sz="3600" dirty="0"/>
              <a:t>) heard by the </a:t>
            </a:r>
            <a:r>
              <a:rPr lang="en-US" sz="3600" dirty="0" smtClean="0"/>
              <a:t>ear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The children were audible from the next room.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68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Audio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transmitted example you can hear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 smtClean="0"/>
              <a:t>The argument took an ugly turn when an audio tape surfaced.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9426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Audition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perform in order to get a role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/>
              <a:t>: When I was told to dress like a “movie star” for an audition, it turned out the audition was for a grocery store.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615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3800" b="1" dirty="0">
                <a:solidFill>
                  <a:srgbClr val="FF0000"/>
                </a:solidFill>
              </a:rPr>
              <a:t>Bio: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7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Biology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study of life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At the same time, advances in biology have expanded the definition of life.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430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Biological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pertaining to life and living things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“We cannot have a situation in which chemical or biological weapons are falling into the hands of the wrong people,” Obama said.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42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586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Audience </vt:lpstr>
      <vt:lpstr>Audible</vt:lpstr>
      <vt:lpstr>Audio</vt:lpstr>
      <vt:lpstr>Audition</vt:lpstr>
      <vt:lpstr>PowerPoint Presentation</vt:lpstr>
      <vt:lpstr>Biology</vt:lpstr>
      <vt:lpstr>Biological</vt:lpstr>
      <vt:lpstr>Biography</vt:lpstr>
      <vt:lpstr>Biopsy</vt:lpstr>
      <vt:lpstr>PowerPoint Presentation</vt:lpstr>
      <vt:lpstr>Epidermis</vt:lpstr>
      <vt:lpstr>Dermatologist</vt:lpstr>
      <vt:lpstr>Taxidermy</vt:lpstr>
      <vt:lpstr>Hypodermic</vt:lpstr>
      <vt:lpstr>PowerPoint Presentation</vt:lpstr>
      <vt:lpstr>Generation</vt:lpstr>
      <vt:lpstr>Genetic</vt:lpstr>
      <vt:lpstr>Generic</vt:lpstr>
      <vt:lpstr>Genesis</vt:lpstr>
      <vt:lpstr>PowerPoint Presentation</vt:lpstr>
      <vt:lpstr>Geography</vt:lpstr>
      <vt:lpstr>Geology</vt:lpstr>
      <vt:lpstr>Geometry</vt:lpstr>
      <vt:lpstr>Geocentric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11</cp:revision>
  <dcterms:created xsi:type="dcterms:W3CDTF">2017-07-14T03:04:25Z</dcterms:created>
  <dcterms:modified xsi:type="dcterms:W3CDTF">2017-07-23T02:55:07Z</dcterms:modified>
</cp:coreProperties>
</file>